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8.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16.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7.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53" r:id="rId2"/>
    <p:sldMasterId id="2147483649" r:id="rId3"/>
    <p:sldMasterId id="2147485111" r:id="rId4"/>
    <p:sldMasterId id="2147485123" r:id="rId5"/>
    <p:sldMasterId id="2147485163" r:id="rId6"/>
    <p:sldMasterId id="2147485175" r:id="rId7"/>
    <p:sldMasterId id="2147485414" r:id="rId8"/>
    <p:sldMasterId id="2147485924" r:id="rId9"/>
    <p:sldMasterId id="2147485948" r:id="rId10"/>
    <p:sldMasterId id="2147486050" r:id="rId11"/>
    <p:sldMasterId id="2147486140" r:id="rId12"/>
    <p:sldMasterId id="2147486234" r:id="rId13"/>
    <p:sldMasterId id="2147486300" r:id="rId14"/>
    <p:sldMasterId id="2147486316" r:id="rId15"/>
    <p:sldMasterId id="2147486372" r:id="rId16"/>
    <p:sldMasterId id="2147486388" r:id="rId17"/>
    <p:sldMasterId id="2147486400" r:id="rId18"/>
    <p:sldMasterId id="2147486432" r:id="rId19"/>
    <p:sldMasterId id="2147486448" r:id="rId20"/>
    <p:sldMasterId id="2147486460" r:id="rId21"/>
    <p:sldMasterId id="2147486534" r:id="rId22"/>
    <p:sldMasterId id="2147486536" r:id="rId23"/>
    <p:sldMasterId id="2147486548" r:id="rId24"/>
    <p:sldMasterId id="2147486560" r:id="rId25"/>
    <p:sldMasterId id="2147486572" r:id="rId26"/>
    <p:sldMasterId id="2147486584" r:id="rId27"/>
    <p:sldMasterId id="2147486596" r:id="rId28"/>
    <p:sldMasterId id="2147486668" r:id="rId29"/>
    <p:sldMasterId id="2147486680" r:id="rId30"/>
    <p:sldMasterId id="2147486803" r:id="rId31"/>
    <p:sldMasterId id="2147486843" r:id="rId32"/>
  </p:sldMasterIdLst>
  <p:notesMasterIdLst>
    <p:notesMasterId r:id="rId148"/>
  </p:notesMasterIdLst>
  <p:handoutMasterIdLst>
    <p:handoutMasterId r:id="rId149"/>
  </p:handoutMasterIdLst>
  <p:sldIdLst>
    <p:sldId id="2439" r:id="rId33"/>
    <p:sldId id="514" r:id="rId34"/>
    <p:sldId id="583" r:id="rId35"/>
    <p:sldId id="584" r:id="rId36"/>
    <p:sldId id="585" r:id="rId37"/>
    <p:sldId id="593" r:id="rId38"/>
    <p:sldId id="2464" r:id="rId39"/>
    <p:sldId id="577" r:id="rId40"/>
    <p:sldId id="258" r:id="rId41"/>
    <p:sldId id="579" r:id="rId42"/>
    <p:sldId id="580" r:id="rId43"/>
    <p:sldId id="600" r:id="rId44"/>
    <p:sldId id="852" r:id="rId45"/>
    <p:sldId id="607" r:id="rId46"/>
    <p:sldId id="511" r:id="rId47"/>
    <p:sldId id="2476" r:id="rId48"/>
    <p:sldId id="2473" r:id="rId49"/>
    <p:sldId id="342" r:id="rId50"/>
    <p:sldId id="336" r:id="rId51"/>
    <p:sldId id="790" r:id="rId52"/>
    <p:sldId id="2416" r:id="rId53"/>
    <p:sldId id="332" r:id="rId54"/>
    <p:sldId id="443" r:id="rId55"/>
    <p:sldId id="2447" r:id="rId56"/>
    <p:sldId id="612" r:id="rId57"/>
    <p:sldId id="623" r:id="rId58"/>
    <p:sldId id="791" r:id="rId59"/>
    <p:sldId id="2402" r:id="rId60"/>
    <p:sldId id="631" r:id="rId61"/>
    <p:sldId id="2472" r:id="rId62"/>
    <p:sldId id="638" r:id="rId63"/>
    <p:sldId id="792" r:id="rId64"/>
    <p:sldId id="2448" r:id="rId65"/>
    <p:sldId id="358" r:id="rId66"/>
    <p:sldId id="685" r:id="rId67"/>
    <p:sldId id="841" r:id="rId68"/>
    <p:sldId id="793" r:id="rId69"/>
    <p:sldId id="413" r:id="rId70"/>
    <p:sldId id="840" r:id="rId71"/>
    <p:sldId id="419" r:id="rId72"/>
    <p:sldId id="853" r:id="rId73"/>
    <p:sldId id="2449" r:id="rId74"/>
    <p:sldId id="1141" r:id="rId75"/>
    <p:sldId id="595" r:id="rId76"/>
    <p:sldId id="794" r:id="rId77"/>
    <p:sldId id="858" r:id="rId78"/>
    <p:sldId id="860" r:id="rId79"/>
    <p:sldId id="861" r:id="rId80"/>
    <p:sldId id="864" r:id="rId81"/>
    <p:sldId id="866" r:id="rId82"/>
    <p:sldId id="795" r:id="rId83"/>
    <p:sldId id="686" r:id="rId84"/>
    <p:sldId id="870" r:id="rId85"/>
    <p:sldId id="869" r:id="rId86"/>
    <p:sldId id="871" r:id="rId87"/>
    <p:sldId id="796" r:id="rId88"/>
    <p:sldId id="2450" r:id="rId89"/>
    <p:sldId id="556" r:id="rId90"/>
    <p:sldId id="472" r:id="rId91"/>
    <p:sldId id="809" r:id="rId92"/>
    <p:sldId id="2451" r:id="rId93"/>
    <p:sldId id="663" r:id="rId94"/>
    <p:sldId id="345" r:id="rId95"/>
    <p:sldId id="346" r:id="rId96"/>
    <p:sldId id="810" r:id="rId97"/>
    <p:sldId id="2452" r:id="rId98"/>
    <p:sldId id="879" r:id="rId99"/>
    <p:sldId id="883" r:id="rId100"/>
    <p:sldId id="884" r:id="rId101"/>
    <p:sldId id="335" r:id="rId102"/>
    <p:sldId id="2466" r:id="rId103"/>
    <p:sldId id="2474" r:id="rId104"/>
    <p:sldId id="805" r:id="rId105"/>
    <p:sldId id="2468" r:id="rId106"/>
    <p:sldId id="2453" r:id="rId107"/>
    <p:sldId id="691" r:id="rId108"/>
    <p:sldId id="692" r:id="rId109"/>
    <p:sldId id="697" r:id="rId110"/>
    <p:sldId id="698" r:id="rId111"/>
    <p:sldId id="700" r:id="rId112"/>
    <p:sldId id="832" r:id="rId113"/>
    <p:sldId id="705" r:id="rId114"/>
    <p:sldId id="789" r:id="rId115"/>
    <p:sldId id="462" r:id="rId116"/>
    <p:sldId id="465" r:id="rId117"/>
    <p:sldId id="806" r:id="rId118"/>
    <p:sldId id="2454" r:id="rId119"/>
    <p:sldId id="733" r:id="rId120"/>
    <p:sldId id="736" r:id="rId121"/>
    <p:sldId id="744" r:id="rId122"/>
    <p:sldId id="745" r:id="rId123"/>
    <p:sldId id="747" r:id="rId124"/>
    <p:sldId id="759" r:id="rId125"/>
    <p:sldId id="767" r:id="rId126"/>
    <p:sldId id="769" r:id="rId127"/>
    <p:sldId id="773" r:id="rId128"/>
    <p:sldId id="807" r:id="rId129"/>
    <p:sldId id="780" r:id="rId130"/>
    <p:sldId id="2443" r:id="rId131"/>
    <p:sldId id="423" r:id="rId132"/>
    <p:sldId id="2444" r:id="rId133"/>
    <p:sldId id="714" r:id="rId134"/>
    <p:sldId id="808" r:id="rId135"/>
    <p:sldId id="2445" r:id="rId136"/>
    <p:sldId id="374" r:id="rId137"/>
    <p:sldId id="830" r:id="rId138"/>
    <p:sldId id="701" r:id="rId139"/>
    <p:sldId id="2399" r:id="rId140"/>
    <p:sldId id="2469" r:id="rId141"/>
    <p:sldId id="2475" r:id="rId142"/>
    <p:sldId id="2471" r:id="rId143"/>
    <p:sldId id="2455" r:id="rId144"/>
    <p:sldId id="2456" r:id="rId145"/>
    <p:sldId id="2406" r:id="rId146"/>
    <p:sldId id="2407" r:id="rId1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177"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353"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53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706"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883" algn="l" defTabSz="457177" rtl="0" eaLnBrk="1" latinLnBrk="0" hangingPunct="1">
      <a:defRPr sz="2400" kern="1200">
        <a:solidFill>
          <a:schemeClr val="tx1"/>
        </a:solidFill>
        <a:latin typeface="Arial" charset="0"/>
        <a:ea typeface="ＭＳ Ｐゴシック" charset="0"/>
        <a:cs typeface="ＭＳ Ｐゴシック" charset="0"/>
      </a:defRPr>
    </a:lvl6pPr>
    <a:lvl7pPr marL="2743060" algn="l" defTabSz="457177" rtl="0" eaLnBrk="1" latinLnBrk="0" hangingPunct="1">
      <a:defRPr sz="2400" kern="1200">
        <a:solidFill>
          <a:schemeClr val="tx1"/>
        </a:solidFill>
        <a:latin typeface="Arial" charset="0"/>
        <a:ea typeface="ＭＳ Ｐゴシック" charset="0"/>
        <a:cs typeface="ＭＳ Ｐゴシック" charset="0"/>
      </a:defRPr>
    </a:lvl7pPr>
    <a:lvl8pPr marL="3200236" algn="l" defTabSz="457177" rtl="0" eaLnBrk="1" latinLnBrk="0" hangingPunct="1">
      <a:defRPr sz="2400" kern="1200">
        <a:solidFill>
          <a:schemeClr val="tx1"/>
        </a:solidFill>
        <a:latin typeface="Arial" charset="0"/>
        <a:ea typeface="ＭＳ Ｐゴシック" charset="0"/>
        <a:cs typeface="ＭＳ Ｐゴシック" charset="0"/>
      </a:defRPr>
    </a:lvl8pPr>
    <a:lvl9pPr marL="3657413" algn="l" defTabSz="457177"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6E09EBA8-D238-8D4F-BCBC-35A394BA2670}">
          <p14:sldIdLst>
            <p14:sldId id="2439"/>
            <p14:sldId id="514"/>
            <p14:sldId id="583"/>
            <p14:sldId id="584"/>
            <p14:sldId id="585"/>
            <p14:sldId id="593"/>
            <p14:sldId id="2464"/>
            <p14:sldId id="577"/>
            <p14:sldId id="258"/>
            <p14:sldId id="579"/>
            <p14:sldId id="580"/>
            <p14:sldId id="600"/>
            <p14:sldId id="852"/>
            <p14:sldId id="607"/>
            <p14:sldId id="511"/>
            <p14:sldId id="2476"/>
            <p14:sldId id="2473"/>
            <p14:sldId id="342"/>
            <p14:sldId id="336"/>
          </p14:sldIdLst>
        </p14:section>
        <p14:section name="Chapters" id="{9EB6599E-C19D-F549-8B53-5BCE97EA3E4F}">
          <p14:sldIdLst>
            <p14:sldId id="790"/>
            <p14:sldId id="2416"/>
            <p14:sldId id="332"/>
            <p14:sldId id="443"/>
            <p14:sldId id="2447"/>
            <p14:sldId id="612"/>
            <p14:sldId id="623"/>
            <p14:sldId id="791"/>
            <p14:sldId id="2402"/>
            <p14:sldId id="631"/>
            <p14:sldId id="2472"/>
            <p14:sldId id="638"/>
            <p14:sldId id="792"/>
            <p14:sldId id="2448"/>
            <p14:sldId id="358"/>
            <p14:sldId id="685"/>
            <p14:sldId id="841"/>
            <p14:sldId id="793"/>
            <p14:sldId id="413"/>
            <p14:sldId id="840"/>
            <p14:sldId id="419"/>
            <p14:sldId id="853"/>
            <p14:sldId id="2449"/>
            <p14:sldId id="1141"/>
            <p14:sldId id="595"/>
            <p14:sldId id="794"/>
            <p14:sldId id="858"/>
            <p14:sldId id="860"/>
            <p14:sldId id="861"/>
            <p14:sldId id="864"/>
            <p14:sldId id="866"/>
            <p14:sldId id="795"/>
            <p14:sldId id="686"/>
            <p14:sldId id="870"/>
            <p14:sldId id="869"/>
            <p14:sldId id="871"/>
            <p14:sldId id="796"/>
            <p14:sldId id="2450"/>
            <p14:sldId id="556"/>
            <p14:sldId id="472"/>
            <p14:sldId id="809"/>
            <p14:sldId id="2451"/>
            <p14:sldId id="663"/>
            <p14:sldId id="345"/>
            <p14:sldId id="346"/>
            <p14:sldId id="810"/>
            <p14:sldId id="2452"/>
            <p14:sldId id="879"/>
            <p14:sldId id="883"/>
            <p14:sldId id="884"/>
            <p14:sldId id="335"/>
            <p14:sldId id="2466"/>
            <p14:sldId id="2474"/>
            <p14:sldId id="805"/>
            <p14:sldId id="2468"/>
            <p14:sldId id="2453"/>
            <p14:sldId id="691"/>
            <p14:sldId id="692"/>
            <p14:sldId id="697"/>
            <p14:sldId id="698"/>
            <p14:sldId id="700"/>
            <p14:sldId id="832"/>
            <p14:sldId id="705"/>
            <p14:sldId id="789"/>
            <p14:sldId id="462"/>
            <p14:sldId id="465"/>
            <p14:sldId id="806"/>
            <p14:sldId id="2454"/>
            <p14:sldId id="733"/>
            <p14:sldId id="736"/>
            <p14:sldId id="744"/>
            <p14:sldId id="745"/>
            <p14:sldId id="747"/>
            <p14:sldId id="759"/>
            <p14:sldId id="767"/>
            <p14:sldId id="769"/>
            <p14:sldId id="773"/>
            <p14:sldId id="807"/>
            <p14:sldId id="780"/>
            <p14:sldId id="2443"/>
            <p14:sldId id="423"/>
            <p14:sldId id="2444"/>
            <p14:sldId id="714"/>
            <p14:sldId id="808"/>
            <p14:sldId id="2445"/>
            <p14:sldId id="374"/>
            <p14:sldId id="830"/>
            <p14:sldId id="701"/>
            <p14:sldId id="2399"/>
          </p14:sldIdLst>
        </p14:section>
        <p14:section name="Conclusion" id="{1AF9AD26-25B6-A044-8D46-BAB0C861A722}">
          <p14:sldIdLst>
            <p14:sldId id="2469"/>
            <p14:sldId id="2475"/>
            <p14:sldId id="2471"/>
            <p14:sldId id="2455"/>
            <p14:sldId id="2456"/>
            <p14:sldId id="2406"/>
            <p14:sldId id="24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0000"/>
    <a:srgbClr val="000000"/>
    <a:srgbClr val="ED2E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12" autoAdjust="0"/>
    <p:restoredTop sz="74829" autoAdjust="0"/>
  </p:normalViewPr>
  <p:slideViewPr>
    <p:cSldViewPr>
      <p:cViewPr>
        <p:scale>
          <a:sx n="78" d="100"/>
          <a:sy n="78" d="100"/>
        </p:scale>
        <p:origin x="736" y="944"/>
      </p:cViewPr>
      <p:guideLst>
        <p:guide orient="horz" pos="2160"/>
        <p:guide pos="2880"/>
      </p:guideLst>
    </p:cSldViewPr>
  </p:slideViewPr>
  <p:outlineViewPr>
    <p:cViewPr>
      <p:scale>
        <a:sx n="33" d="100"/>
        <a:sy n="33" d="100"/>
      </p:scale>
      <p:origin x="0" y="9072"/>
    </p:cViewPr>
  </p:outlineViewPr>
  <p:notesTextViewPr>
    <p:cViewPr>
      <p:scale>
        <a:sx n="100" d="100"/>
        <a:sy n="100" d="100"/>
      </p:scale>
      <p:origin x="0" y="0"/>
    </p:cViewPr>
  </p:notesTextViewPr>
  <p:sorterViewPr>
    <p:cViewPr varScale="1">
      <p:scale>
        <a:sx n="100" d="100"/>
        <a:sy n="100" d="100"/>
      </p:scale>
      <p:origin x="0" y="464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38" Type="http://schemas.openxmlformats.org/officeDocument/2006/relationships/slide" Target="slides/slide10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1.xml"/><Relationship Id="rId74" Type="http://schemas.openxmlformats.org/officeDocument/2006/relationships/slide" Target="slides/slide42.xml"/><Relationship Id="rId128" Type="http://schemas.openxmlformats.org/officeDocument/2006/relationships/slide" Target="slides/slide96.xml"/><Relationship Id="rId149" Type="http://schemas.openxmlformats.org/officeDocument/2006/relationships/handoutMaster" Target="handoutMasters/handoutMaster1.xml"/><Relationship Id="rId5" Type="http://schemas.openxmlformats.org/officeDocument/2006/relationships/slideMaster" Target="slideMasters/slideMaster5.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slide" Target="slides/slide102.xml"/><Relationship Id="rId139" Type="http://schemas.openxmlformats.org/officeDocument/2006/relationships/slide" Target="slides/slide107.xml"/><Relationship Id="rId80" Type="http://schemas.openxmlformats.org/officeDocument/2006/relationships/slide" Target="slides/slide48.xml"/><Relationship Id="rId85" Type="http://schemas.openxmlformats.org/officeDocument/2006/relationships/slide" Target="slides/slide53.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40" Type="http://schemas.openxmlformats.org/officeDocument/2006/relationships/slide" Target="slides/slide108.xml"/><Relationship Id="rId145" Type="http://schemas.openxmlformats.org/officeDocument/2006/relationships/slide" Target="slides/slide11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slide" Target="slides/slide98.xml"/><Relationship Id="rId135" Type="http://schemas.openxmlformats.org/officeDocument/2006/relationships/slide" Target="slides/slide103.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141" Type="http://schemas.openxmlformats.org/officeDocument/2006/relationships/slide" Target="slides/slide109.xml"/><Relationship Id="rId146"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slide" Target="slides/slide99.xml"/><Relationship Id="rId136" Type="http://schemas.openxmlformats.org/officeDocument/2006/relationships/slide" Target="slides/slide104.xml"/><Relationship Id="rId61" Type="http://schemas.openxmlformats.org/officeDocument/2006/relationships/slide" Target="slides/slide29.xml"/><Relationship Id="rId82" Type="http://schemas.openxmlformats.org/officeDocument/2006/relationships/slide" Target="slides/slide50.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147"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142"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137"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slide" Target="slides/slide100.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143" Type="http://schemas.openxmlformats.org/officeDocument/2006/relationships/slide" Target="slides/slide111.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 Target="slides/slide5.xml"/><Relationship Id="rId58" Type="http://schemas.openxmlformats.org/officeDocument/2006/relationships/slide" Target="slides/slide26.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44" Type="http://schemas.openxmlformats.org/officeDocument/2006/relationships/slide" Target="slides/slide112.xml"/><Relationship Id="rId90"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170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170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14A353F-EEC1-A04E-B700-446471691B7A}" type="slidenum">
              <a:rPr lang="en-US"/>
              <a:pPr/>
              <a:t>‹#›</a:t>
            </a:fld>
            <a:endParaRPr lang="en-US"/>
          </a:p>
        </p:txBody>
      </p:sp>
    </p:spTree>
    <p:extLst>
      <p:ext uri="{BB962C8B-B14F-4D97-AF65-F5344CB8AC3E}">
        <p14:creationId xmlns:p14="http://schemas.microsoft.com/office/powerpoint/2010/main" val="3544126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48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2E4DE48-0630-E843-9A0A-AD2D8C0000D3}" type="slidenum">
              <a:rPr lang="en-US"/>
              <a:pPr/>
              <a:t>‹#›</a:t>
            </a:fld>
            <a:endParaRPr lang="en-US"/>
          </a:p>
        </p:txBody>
      </p:sp>
    </p:spTree>
    <p:extLst>
      <p:ext uri="{BB962C8B-B14F-4D97-AF65-F5344CB8AC3E}">
        <p14:creationId xmlns:p14="http://schemas.microsoft.com/office/powerpoint/2010/main" val="5430892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177"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353"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53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706"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7789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15</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132887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07770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5955-5D6A-7748-B467-A813D6E19329}" type="slidenum">
              <a:rPr lang="en-US" sz="1200">
                <a:solidFill>
                  <a:srgbClr val="000000"/>
                </a:solidFill>
              </a:rPr>
              <a:pPr eaLnBrk="1" hangingPunct="1"/>
              <a:t>18</a:t>
            </a:fld>
            <a:endParaRPr lang="en-US" sz="1200">
              <a:solidFill>
                <a:srgbClr val="000000"/>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a:pPr/>
              <a:t>19</a:t>
            </a:fld>
            <a:endParaRPr lang="en-US" sz="120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7942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09C9C3D-4784-6440-BB2D-F16E441FDA6A}" type="slidenum">
              <a:rPr lang="en-US" sz="1200">
                <a:solidFill>
                  <a:srgbClr val="000000"/>
                </a:solidFill>
              </a:rPr>
              <a:pPr/>
              <a:t>22</a:t>
            </a:fld>
            <a:endParaRPr lang="en-US" sz="1200">
              <a:solidFill>
                <a:srgbClr val="000000"/>
              </a:solidFill>
            </a:endParaRPr>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23</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013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should worship only God—and Christ qualifies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Father calls Jesus "God" in verses 8-9!</a:t>
            </a:r>
            <a:r>
              <a:rPr lang="en-SG" dirty="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Of death…</a:t>
            </a:r>
            <a:endParaRPr lang="en-US" dirty="0">
              <a:cs typeface="ＭＳ Ｐゴシック" charset="0"/>
            </a:endParaRPr>
          </a:p>
        </p:txBody>
      </p:sp>
    </p:spTree>
    <p:extLst>
      <p:ext uri="{BB962C8B-B14F-4D97-AF65-F5344CB8AC3E}">
        <p14:creationId xmlns:p14="http://schemas.microsoft.com/office/powerpoint/2010/main" val="425808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shouldn’t drift away from holding Christ above angels (2:1).</a:t>
            </a:r>
          </a:p>
          <a:p>
            <a:r>
              <a:rPr lang="en-US" sz="1200" kern="1200" dirty="0">
                <a:solidFill>
                  <a:schemeClr val="tx1"/>
                </a:solidFill>
                <a:effectLst/>
                <a:latin typeface="+mn-lt"/>
                <a:ea typeface="+mn-ea"/>
                <a:cs typeface="+mn-cs"/>
              </a:rPr>
              <a:t>God disciplined disobedience to his past teaching through angels (2:2)</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62103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original rule was given to the man, Adam—and only a human could fulfill OT prophecies of Messiah’s reign—and Christ qualifies here too</a:t>
            </a:r>
            <a:endParaRPr lang="en-US" dirty="0">
              <a:cs typeface="ＭＳ Ｐゴシック" charset="0"/>
            </a:endParaRPr>
          </a:p>
        </p:txBody>
      </p:sp>
    </p:spTree>
    <p:extLst>
      <p:ext uri="{BB962C8B-B14F-4D97-AF65-F5344CB8AC3E}">
        <p14:creationId xmlns:p14="http://schemas.microsoft.com/office/powerpoint/2010/main" val="1585660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Psalm 8:4-6 promised authority to rule the future world to the man Jesus (2:6-13)</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Should we accept as a better translation "what are mere mortals" (2:6 NLT), referring to all men, or is "what is man" (NAU)?</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Hebrews 2:5 and the application that follows in verses 8b-9 that the author of Hebrews read it primarily as messianic and eschatological. In doing so he stood well within the New Testament perspective on the Old Testament, a perspective directly traceable to Jesus Himself (cf. Luke 24:25-27, 44-45)" (BKC, 2:784).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was not true of Adam, who did have all the earth originally under his authority.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while Jesus has all authority now (Matt. 28:19), he does not exercise that full authority over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the "son of man" (2:6b) is a title for the ruling Messiah in Daniel 2:13.</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390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9297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796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C871E8-A18D-1248-934F-11FB00BA5B62}" type="slidenum">
              <a:rPr lang="en-US" sz="1200">
                <a:solidFill>
                  <a:srgbClr val="000000"/>
                </a:solidFill>
                <a:latin typeface="Verdana" charset="0"/>
              </a:rPr>
              <a:pPr/>
              <a:t>44</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There were two basic qualifications of the Jewish high priest (5:1-4).</a:t>
            </a:r>
          </a:p>
          <a:p>
            <a:r>
              <a:rPr lang="en-US" dirty="0"/>
              <a:t>1. He must be a man with human weakness (5:1-3).</a:t>
            </a:r>
          </a:p>
          <a:p>
            <a:r>
              <a:rPr lang="en-US" dirty="0"/>
              <a:t>2. He must be chosen by God (5:4; see p. 266l for his holy garments).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29665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Godly—Most Canaanites were evil at this time, but this king is an exception</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Salem is parallel to Zion, or Jerusalem, in Psalm 76:2, "His tabernacle is in Salem; His dwelling place also is in Zion" (NAU)</a:t>
            </a:r>
          </a:p>
          <a:p>
            <a:r>
              <a:rPr lang="en-US" sz="1200" kern="1200" dirty="0">
                <a:solidFill>
                  <a:schemeClr val="tx1"/>
                </a:solidFill>
                <a:effectLst/>
                <a:latin typeface="+mn-lt"/>
                <a:ea typeface="+mn-ea"/>
                <a:cs typeface="+mn-cs"/>
              </a:rPr>
              <a:t>"Jerusalem" means "city (</a:t>
            </a:r>
            <a:r>
              <a:rPr lang="en-US" sz="1200" i="1" kern="1200" dirty="0" err="1">
                <a:solidFill>
                  <a:schemeClr val="tx1"/>
                </a:solidFill>
                <a:effectLst/>
                <a:latin typeface="+mn-lt"/>
                <a:ea typeface="+mn-ea"/>
                <a:cs typeface="+mn-cs"/>
              </a:rPr>
              <a:t>uru</a:t>
            </a:r>
            <a:r>
              <a:rPr lang="en-US" sz="1200" kern="1200" dirty="0">
                <a:solidFill>
                  <a:schemeClr val="tx1"/>
                </a:solidFill>
                <a:effectLst/>
                <a:latin typeface="+mn-lt"/>
                <a:ea typeface="+mn-ea"/>
                <a:cs typeface="+mn-cs"/>
              </a:rPr>
              <a:t>) of Salem (pagan deity)."  Not this man</a:t>
            </a:r>
            <a:r>
              <a:rPr lang="en-SG" sz="1200" kern="1200" dirty="0">
                <a:solidFill>
                  <a:schemeClr val="tx1"/>
                </a:solidFill>
                <a:effectLst/>
                <a:latin typeface="+mn-lt"/>
                <a:ea typeface="+mn-ea"/>
                <a:cs typeface="+mn-cs"/>
              </a:rPr>
              <a:t>!</a:t>
            </a:r>
          </a:p>
          <a:p>
            <a:r>
              <a:rPr lang="en-SG" dirty="0">
                <a:effectLst/>
              </a:rPr>
              <a:t>"Priest of God Most High" can only mean that he functioned as a mediator (priest) between man and God—even Abraham and God!</a:t>
            </a:r>
          </a:p>
          <a:p>
            <a:r>
              <a:rPr lang="en-SG" dirty="0">
                <a:effectLst/>
              </a:rPr>
              <a:t>Here is the first time the word "priest" appears in the Bible.</a:t>
            </a:r>
          </a:p>
          <a:p>
            <a:endParaRPr lang="en-SG" dirty="0">
              <a:effectLs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9A42AD5-4531-6444-B4FE-7D90067BDC01}" type="slidenum">
              <a:rPr lang="en-US" sz="1200"/>
              <a:pPr/>
              <a:t>59</a:t>
            </a:fld>
            <a:endParaRPr lang="en-US" sz="120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96296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C910C59-6924-9E4A-A1C0-284EE2E93B3B}" type="slidenum">
              <a:rPr lang="en-US" sz="1200">
                <a:solidFill>
                  <a:srgbClr val="000000"/>
                </a:solidFill>
              </a:rPr>
              <a:pPr/>
              <a:t>62</a:t>
            </a:fld>
            <a:endParaRPr lang="en-US" sz="1200">
              <a:solidFill>
                <a:srgbClr val="000000"/>
              </a:solidFill>
            </a:endParaRPr>
          </a:p>
        </p:txBody>
      </p:sp>
      <p:sp>
        <p:nvSpPr>
          <p:cNvPr id="286723" name="Rectangle 2"/>
          <p:cNvSpPr>
            <a:spLocks noGrp="1" noRot="1" noChangeAspect="1" noChangeArrowheads="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62F48BA-D129-664C-BFA4-60A6F0A5B436}" type="slidenum">
              <a:rPr lang="en-US" sz="1200">
                <a:solidFill>
                  <a:srgbClr val="000000"/>
                </a:solidFill>
              </a:rPr>
              <a:pPr/>
              <a:t>63</a:t>
            </a:fld>
            <a:endParaRPr lang="en-US" sz="1200">
              <a:solidFill>
                <a:srgbClr val="000000"/>
              </a:solidFill>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FAB956-B4AD-684F-86D4-822FC4CD1458}" type="slidenum">
              <a:rPr lang="en-US" sz="1200">
                <a:solidFill>
                  <a:srgbClr val="000000"/>
                </a:solidFill>
              </a:rPr>
              <a:pPr/>
              <a:t>64</a:t>
            </a:fld>
            <a:endParaRPr lang="en-US" sz="1200">
              <a:solidFill>
                <a:srgbClr val="000000"/>
              </a:solidFill>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870078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7EEC482-2CD9-654D-A4F2-F6A46697E22B}" type="slidenum">
              <a:rPr lang="en-US" sz="1200">
                <a:solidFill>
                  <a:srgbClr val="000000"/>
                </a:solidFill>
              </a:rPr>
              <a:pPr/>
              <a:t>70</a:t>
            </a:fld>
            <a:endParaRPr lang="en-US" sz="1200">
              <a:solidFill>
                <a:srgbClr val="000000"/>
              </a:solidFill>
            </a:endParaRPr>
          </a:p>
        </p:txBody>
      </p:sp>
      <p:sp>
        <p:nvSpPr>
          <p:cNvPr id="288771" name="Rectangle 2"/>
          <p:cNvSpPr>
            <a:spLocks noGrp="1" noRot="1" noChangeAspect="1" noChangeArrowheads="1"/>
          </p:cNvSpPr>
          <p:nvPr>
            <p:ph type="sldImg"/>
          </p:nvPr>
        </p:nvSpPr>
        <p:spPr>
          <a:solidFill>
            <a:srgbClr val="FFFFFF"/>
          </a:solidFill>
          <a:ln/>
        </p:spPr>
      </p:sp>
      <p:sp>
        <p:nvSpPr>
          <p:cNvPr id="288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2665479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3242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endParaRPr lang="en-US" dirty="0"/>
          </a:p>
        </p:txBody>
      </p:sp>
    </p:spTree>
    <p:extLst>
      <p:ext uri="{BB962C8B-B14F-4D97-AF65-F5344CB8AC3E}">
        <p14:creationId xmlns:p14="http://schemas.microsoft.com/office/powerpoint/2010/main" val="2213635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7841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78</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fire of 10:27 is not hell fire but Jerusalem fire</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4046602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53FB9-4632-F640-BBB0-925F59AF04C1}" type="slidenum">
              <a:rPr lang="en-US"/>
              <a:pPr/>
              <a:t>83</a:t>
            </a:fld>
            <a:endParaRPr lang="en-US"/>
          </a:p>
        </p:txBody>
      </p:sp>
      <p:sp>
        <p:nvSpPr>
          <p:cNvPr id="8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C832A7-D822-3048-A532-306ECC2529C7}" type="slidenum">
              <a:rPr lang="en-US" sz="1200">
                <a:solidFill>
                  <a:prstClr val="black"/>
                </a:solidFill>
              </a:rPr>
              <a:pPr/>
              <a:t>84</a:t>
            </a:fld>
            <a:endParaRPr lang="en-US" sz="1200">
              <a:solidFill>
                <a:prstClr val="black"/>
              </a:solidFill>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85</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2142125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68122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Definition: Faith sees the unseen (11:1).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738077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93</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94</a:t>
            </a:fld>
            <a:endParaRPr lang="en-US">
              <a:solidFill>
                <a:prstClr val="black"/>
              </a:solidFill>
              <a:latin typeface="Calibri"/>
            </a:endParaRPr>
          </a:p>
        </p:txBody>
      </p:sp>
    </p:spTree>
    <p:extLst>
      <p:ext uri="{BB962C8B-B14F-4D97-AF65-F5344CB8AC3E}">
        <p14:creationId xmlns:p14="http://schemas.microsoft.com/office/powerpoint/2010/main" val="6189631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3665C01-5F9B-F248-B7F5-3B2F00EA6100}" type="slidenum">
              <a:rPr lang="en-US" sz="1200">
                <a:solidFill>
                  <a:srgbClr val="000000"/>
                </a:solidFill>
              </a:rPr>
              <a:pPr/>
              <a:t>98</a:t>
            </a:fld>
            <a:endParaRPr lang="en-US" sz="1200">
              <a:solidFill>
                <a:srgbClr val="000000"/>
              </a:solidFill>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061886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3587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021707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t>
            </a:r>
            <a:r>
              <a:rPr lang="en-US" b="1" dirty="0"/>
              <a:t>Let</a:t>
            </a:r>
            <a:r>
              <a:rPr lang="fr-FR" b="1" dirty="0"/>
              <a:t>'</a:t>
            </a:r>
            <a:r>
              <a:rPr lang="en-US" b="1" dirty="0"/>
              <a:t>s look at just a few facts:</a:t>
            </a:r>
            <a:r>
              <a:rPr lang="en-US" dirty="0"/>
              <a:t> Americans have 3 times more space than they did 50 years ago. Yet there</a:t>
            </a:r>
            <a:r>
              <a:rPr lang="fr-FR"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fr-FR" dirty="0"/>
              <a:t>'</a:t>
            </a:r>
            <a:r>
              <a:rPr lang="en-US" dirty="0"/>
              <a:t>s MO? Have we looked at ourselves, and wondered how much of that stuff might have trickled into the Church?"</a:t>
            </a:r>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107</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Why should you NOT quit your belief in Christ—no matter how difficult it becomes to serve him?</a:t>
            </a:r>
            <a:r>
              <a:rPr lang="en-SG" dirty="0">
                <a:effectLst/>
              </a:rPr>
              <a:t> </a:t>
            </a:r>
            <a:endParaRPr lang="en-US" dirty="0"/>
          </a:p>
        </p:txBody>
      </p:sp>
    </p:spTree>
    <p:extLst>
      <p:ext uri="{BB962C8B-B14F-4D97-AF65-F5344CB8AC3E}">
        <p14:creationId xmlns:p14="http://schemas.microsoft.com/office/powerpoint/2010/main" val="1437658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F32B57-3A86-9244-B6D8-8C7527F5CF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1" charset="0"/>
                <a:ea typeface="ＭＳ Ｐゴシック" pitchFamily="-111" charset="-128"/>
                <a:cs typeface="ＭＳ Ｐゴシック" pitchFamily="-111" charset="-128"/>
              </a:rPr>
              <a:t>Christ is superior to whoever or whatever you or anyone else can imagine</a:t>
            </a:r>
            <a:r>
              <a:rPr lang="en-SG" sz="1200" kern="1200" dirty="0">
                <a:solidFill>
                  <a:schemeClr val="tx1"/>
                </a:solidFill>
                <a:effectLst/>
                <a:latin typeface="Arial" pitchFamily="-111" charset="0"/>
                <a:ea typeface="ＭＳ Ｐゴシック" pitchFamily="-111" charset="-128"/>
                <a:cs typeface="ＭＳ Ｐゴシック" pitchFamily="-111"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070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Don’t shrink back—press on instead!</a:t>
            </a:r>
            <a:r>
              <a:rPr lang="en-SG" dirty="0">
                <a:effectLst/>
              </a:rPr>
              <a:t> </a:t>
            </a:r>
            <a:endParaRPr lang="en-US" dirty="0"/>
          </a:p>
        </p:txBody>
      </p:sp>
    </p:spTree>
    <p:extLst>
      <p:ext uri="{BB962C8B-B14F-4D97-AF65-F5344CB8AC3E}">
        <p14:creationId xmlns:p14="http://schemas.microsoft.com/office/powerpoint/2010/main" val="2280706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1" charset="0"/>
                <a:ea typeface="ＭＳ Ｐゴシック" pitchFamily="-111" charset="-128"/>
                <a:cs typeface="ＭＳ Ｐゴシック" pitchFamily="-111" charset="-128"/>
              </a:rPr>
              <a:t>Christ is the only high priest you have to represent the sinful you to the sinless God.</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4003482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596259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114</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7931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pPr/>
              <a:t>9</a:t>
            </a:fld>
            <a:endParaRPr lang="en-US" sz="120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838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013F4E-CFF6-F94C-A294-66676E4DA3FA}" type="slidenum">
              <a:rPr lang="en-US"/>
              <a:pPr/>
              <a:t>‹#›</a:t>
            </a:fld>
            <a:endParaRPr lang="en-US"/>
          </a:p>
        </p:txBody>
      </p:sp>
    </p:spTree>
    <p:extLst>
      <p:ext uri="{BB962C8B-B14F-4D97-AF65-F5344CB8AC3E}">
        <p14:creationId xmlns:p14="http://schemas.microsoft.com/office/powerpoint/2010/main" val="169722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49F225-3515-2141-8DE4-C5B891A9A7BC}" type="slidenum">
              <a:rPr lang="en-US"/>
              <a:pPr/>
              <a:t>‹#›</a:t>
            </a:fld>
            <a:endParaRPr lang="en-US"/>
          </a:p>
        </p:txBody>
      </p:sp>
    </p:spTree>
    <p:extLst>
      <p:ext uri="{BB962C8B-B14F-4D97-AF65-F5344CB8AC3E}">
        <p14:creationId xmlns:p14="http://schemas.microsoft.com/office/powerpoint/2010/main" val="1105849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4875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11210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18206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473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375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15320488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33074870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2143535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14632725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94422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6D4BE3-9F48-3144-9FC9-4B0FD6CAE0DD}" type="slidenum">
              <a:rPr lang="en-US"/>
              <a:pPr/>
              <a:t>‹#›</a:t>
            </a:fld>
            <a:endParaRPr lang="en-US"/>
          </a:p>
        </p:txBody>
      </p:sp>
    </p:spTree>
    <p:extLst>
      <p:ext uri="{BB962C8B-B14F-4D97-AF65-F5344CB8AC3E}">
        <p14:creationId xmlns:p14="http://schemas.microsoft.com/office/powerpoint/2010/main" val="23177376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1802968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558430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1070446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3289305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143138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311278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137468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27448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754962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0268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2776932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5062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098213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104973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71470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83187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905772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6346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3113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6692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673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251061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9423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2529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742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272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50053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59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262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577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30356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92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1222560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44714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73879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908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16688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701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342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17966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777279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29654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7937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2134408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08854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08457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5061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33574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755716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60388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6603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3872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28152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13304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1685296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61810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429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22167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70133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714362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22021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62756495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54186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51374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2812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3681668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175703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57111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3503331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438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481603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80190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38911840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32220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2989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977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1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785178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21039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478185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046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28250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295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4105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6404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62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941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42308537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63933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4556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0238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1989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248066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9093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6545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45908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312844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40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93FB2E-62A2-3541-B1FA-5CB63FFE9111}" type="slidenum">
              <a:rPr lang="en-US"/>
              <a:pPr/>
              <a:t>‹#›</a:t>
            </a:fld>
            <a:endParaRPr lang="en-US"/>
          </a:p>
        </p:txBody>
      </p:sp>
    </p:spTree>
    <p:extLst>
      <p:ext uri="{BB962C8B-B14F-4D97-AF65-F5344CB8AC3E}">
        <p14:creationId xmlns:p14="http://schemas.microsoft.com/office/powerpoint/2010/main" val="2673566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14473996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03054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0909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6796636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62262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72885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55172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3476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52701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9806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8863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4195936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17809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01394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37566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0667943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661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4483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51345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2969650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09516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9919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235843191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05405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66915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087560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B87EF1C-7716-074E-8211-AE60B7E0B8E8}" type="slidenum">
              <a:rPr lang="en-US"/>
              <a:pPr>
                <a:defRPr/>
              </a:pPr>
              <a:t>‹#›</a:t>
            </a:fld>
            <a:endParaRPr lang="en-US"/>
          </a:p>
        </p:txBody>
      </p:sp>
    </p:spTree>
    <p:extLst>
      <p:ext uri="{BB962C8B-B14F-4D97-AF65-F5344CB8AC3E}">
        <p14:creationId xmlns:p14="http://schemas.microsoft.com/office/powerpoint/2010/main" val="14619749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3F3AB21-F1BC-704C-9A95-3509D4C2AE0F}" type="slidenum">
              <a:rPr lang="en-US"/>
              <a:pPr>
                <a:defRPr/>
              </a:pPr>
              <a:t>‹#›</a:t>
            </a:fld>
            <a:endParaRPr lang="en-US"/>
          </a:p>
        </p:txBody>
      </p:sp>
    </p:spTree>
    <p:extLst>
      <p:ext uri="{BB962C8B-B14F-4D97-AF65-F5344CB8AC3E}">
        <p14:creationId xmlns:p14="http://schemas.microsoft.com/office/powerpoint/2010/main" val="11091230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BBD64CF-3B69-DF4D-AE03-E89681633C27}" type="slidenum">
              <a:rPr lang="en-US"/>
              <a:pPr>
                <a:defRPr/>
              </a:pPr>
              <a:t>‹#›</a:t>
            </a:fld>
            <a:endParaRPr lang="en-US"/>
          </a:p>
        </p:txBody>
      </p:sp>
    </p:spTree>
    <p:extLst>
      <p:ext uri="{BB962C8B-B14F-4D97-AF65-F5344CB8AC3E}">
        <p14:creationId xmlns:p14="http://schemas.microsoft.com/office/powerpoint/2010/main" val="1978532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69C5A8C-7B2A-8D47-816D-75AFD584E2C9}" type="slidenum">
              <a:rPr lang="en-US"/>
              <a:pPr>
                <a:defRPr/>
              </a:pPr>
              <a:t>‹#›</a:t>
            </a:fld>
            <a:endParaRPr lang="en-US"/>
          </a:p>
        </p:txBody>
      </p:sp>
    </p:spTree>
    <p:extLst>
      <p:ext uri="{BB962C8B-B14F-4D97-AF65-F5344CB8AC3E}">
        <p14:creationId xmlns:p14="http://schemas.microsoft.com/office/powerpoint/2010/main" val="663017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C32B2B6-FD63-D144-BF73-1B59188BA464}" type="slidenum">
              <a:rPr lang="en-US"/>
              <a:pPr>
                <a:defRPr/>
              </a:pPr>
              <a:t>‹#›</a:t>
            </a:fld>
            <a:endParaRPr lang="en-US"/>
          </a:p>
        </p:txBody>
      </p:sp>
    </p:spTree>
    <p:extLst>
      <p:ext uri="{BB962C8B-B14F-4D97-AF65-F5344CB8AC3E}">
        <p14:creationId xmlns:p14="http://schemas.microsoft.com/office/powerpoint/2010/main" val="38536366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C608F219-E6A0-504C-9574-8497A0F9B08C}" type="slidenum">
              <a:rPr lang="en-US"/>
              <a:pPr>
                <a:defRPr/>
              </a:pPr>
              <a:t>‹#›</a:t>
            </a:fld>
            <a:endParaRPr lang="en-US"/>
          </a:p>
        </p:txBody>
      </p:sp>
    </p:spTree>
    <p:extLst>
      <p:ext uri="{BB962C8B-B14F-4D97-AF65-F5344CB8AC3E}">
        <p14:creationId xmlns:p14="http://schemas.microsoft.com/office/powerpoint/2010/main" val="4387804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70146667-CD20-C94B-BA8C-5D1F8F3B605C}" type="slidenum">
              <a:rPr lang="en-US"/>
              <a:pPr>
                <a:defRPr/>
              </a:pPr>
              <a:t>‹#›</a:t>
            </a:fld>
            <a:endParaRPr lang="en-US"/>
          </a:p>
        </p:txBody>
      </p:sp>
    </p:spTree>
    <p:extLst>
      <p:ext uri="{BB962C8B-B14F-4D97-AF65-F5344CB8AC3E}">
        <p14:creationId xmlns:p14="http://schemas.microsoft.com/office/powerpoint/2010/main" val="1662652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23564374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A4DBC6A-E3C0-0F46-867A-0311945FBF9A}" type="slidenum">
              <a:rPr lang="en-US"/>
              <a:pPr>
                <a:defRPr/>
              </a:pPr>
              <a:t>‹#›</a:t>
            </a:fld>
            <a:endParaRPr lang="en-US"/>
          </a:p>
        </p:txBody>
      </p:sp>
    </p:spTree>
    <p:extLst>
      <p:ext uri="{BB962C8B-B14F-4D97-AF65-F5344CB8AC3E}">
        <p14:creationId xmlns:p14="http://schemas.microsoft.com/office/powerpoint/2010/main" val="2864300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53B8B77D-91EF-A64A-B762-5DB89FEC7D5F}" type="slidenum">
              <a:rPr lang="en-US"/>
              <a:pPr>
                <a:defRPr/>
              </a:pPr>
              <a:t>‹#›</a:t>
            </a:fld>
            <a:endParaRPr lang="en-US"/>
          </a:p>
        </p:txBody>
      </p:sp>
    </p:spTree>
    <p:extLst>
      <p:ext uri="{BB962C8B-B14F-4D97-AF65-F5344CB8AC3E}">
        <p14:creationId xmlns:p14="http://schemas.microsoft.com/office/powerpoint/2010/main" val="8191831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6E4D4EF-4593-724E-B535-DE6041522445}" type="slidenum">
              <a:rPr lang="en-US"/>
              <a:pPr>
                <a:defRPr/>
              </a:pPr>
              <a:t>‹#›</a:t>
            </a:fld>
            <a:endParaRPr lang="en-US"/>
          </a:p>
        </p:txBody>
      </p:sp>
    </p:spTree>
    <p:extLst>
      <p:ext uri="{BB962C8B-B14F-4D97-AF65-F5344CB8AC3E}">
        <p14:creationId xmlns:p14="http://schemas.microsoft.com/office/powerpoint/2010/main" val="23260597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F00480F-87AD-1A4F-92C1-C9DFF321A12D}" type="slidenum">
              <a:rPr lang="en-US"/>
              <a:pPr>
                <a:defRPr/>
              </a:pPr>
              <a:t>‹#›</a:t>
            </a:fld>
            <a:endParaRPr lang="en-US"/>
          </a:p>
        </p:txBody>
      </p:sp>
    </p:spTree>
    <p:extLst>
      <p:ext uri="{BB962C8B-B14F-4D97-AF65-F5344CB8AC3E}">
        <p14:creationId xmlns:p14="http://schemas.microsoft.com/office/powerpoint/2010/main" val="23672012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39636908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1303002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9308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1932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13559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430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238153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39004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49239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94042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238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65855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31097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120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10170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461572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246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23238258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56022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776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1851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6200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724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268827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891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8404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32487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6047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pPr/>
              <a:t>‹#›</a:t>
            </a:fld>
            <a:endParaRPr lang="en-US"/>
          </a:p>
        </p:txBody>
      </p:sp>
    </p:spTree>
    <p:extLst>
      <p:ext uri="{BB962C8B-B14F-4D97-AF65-F5344CB8AC3E}">
        <p14:creationId xmlns:p14="http://schemas.microsoft.com/office/powerpoint/2010/main" val="34284807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632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00646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3375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96179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45335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4270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22665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8128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91040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31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89041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8676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59190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56178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5786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7557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33311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40817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53761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9079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8114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8182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40034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636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03511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98556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65104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8095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2526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83510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58005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430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93544C-E707-604E-87F8-A8E552E97F84}" type="slidenum">
              <a:rPr lang="en-US"/>
              <a:pPr/>
              <a:t>‹#›</a:t>
            </a:fld>
            <a:endParaRPr lang="en-US"/>
          </a:p>
        </p:txBody>
      </p:sp>
    </p:spTree>
    <p:extLst>
      <p:ext uri="{BB962C8B-B14F-4D97-AF65-F5344CB8AC3E}">
        <p14:creationId xmlns:p14="http://schemas.microsoft.com/office/powerpoint/2010/main" val="2918476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2729207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03629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7205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90558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6949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0616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6076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85589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72187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80104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444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90572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72074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2415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84058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142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37159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697637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0218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32595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38131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6214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6088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797268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70997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66512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69099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75446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2910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1892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01958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92614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3847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043607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68919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6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50745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43518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EDC5AE-B882-4107-98C5-4C6B8D37D529}"/>
              </a:ext>
            </a:extLst>
          </p:cNvPr>
          <p:cNvSpPr>
            <a:spLocks noGrp="1"/>
          </p:cNvSpPr>
          <p:nvPr>
            <p:ph type="dt" sz="half" idx="10"/>
          </p:nvPr>
        </p:nvSpPr>
        <p:spPr/>
        <p:txBody>
          <a:bodyPr/>
          <a:lstStyle>
            <a:lvl1pPr>
              <a:defRPr/>
            </a:lvl1pPr>
          </a:lstStyle>
          <a:p>
            <a:fld id="{41F0F8A3-62F4-45FE-A122-11BBB1BD1072}"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48037CC8-5B1B-4B9F-92CA-B1C49F955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691674-E40C-4A36-BD77-A959C1526071}"/>
              </a:ext>
            </a:extLst>
          </p:cNvPr>
          <p:cNvSpPr>
            <a:spLocks noGrp="1"/>
          </p:cNvSpPr>
          <p:nvPr>
            <p:ph type="sldNum" sz="quarter" idx="12"/>
          </p:nvPr>
        </p:nvSpPr>
        <p:spPr/>
        <p:txBody>
          <a:bodyPr/>
          <a:lstStyle>
            <a:lvl1pPr>
              <a:defRPr/>
            </a:lvl1pPr>
          </a:lstStyle>
          <a:p>
            <a:fld id="{1F08EEBE-78A8-4702-B1A8-A89BF063A78F}" type="slidenum">
              <a:rPr lang="en-US" altLang="en-US"/>
              <a:pPr/>
              <a:t>‹#›</a:t>
            </a:fld>
            <a:endParaRPr lang="en-US" altLang="en-US"/>
          </a:p>
        </p:txBody>
      </p:sp>
    </p:spTree>
    <p:extLst>
      <p:ext uri="{BB962C8B-B14F-4D97-AF65-F5344CB8AC3E}">
        <p14:creationId xmlns:p14="http://schemas.microsoft.com/office/powerpoint/2010/main" val="715916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32BB-CE5A-42C2-A039-142580E875DF}"/>
              </a:ext>
            </a:extLst>
          </p:cNvPr>
          <p:cNvSpPr>
            <a:spLocks noGrp="1"/>
          </p:cNvSpPr>
          <p:nvPr>
            <p:ph type="dt" sz="half" idx="10"/>
          </p:nvPr>
        </p:nvSpPr>
        <p:spPr/>
        <p:txBody>
          <a:bodyPr/>
          <a:lstStyle>
            <a:lvl1pPr>
              <a:defRPr/>
            </a:lvl1pPr>
          </a:lstStyle>
          <a:p>
            <a:fld id="{03B6C2C5-BEA8-40D2-B621-2D196E14E39D}"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65D9A356-424B-4596-A0F8-82335AC428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03E805-D9DB-460A-BB62-C7B85E06E872}"/>
              </a:ext>
            </a:extLst>
          </p:cNvPr>
          <p:cNvSpPr>
            <a:spLocks noGrp="1"/>
          </p:cNvSpPr>
          <p:nvPr>
            <p:ph type="sldNum" sz="quarter" idx="12"/>
          </p:nvPr>
        </p:nvSpPr>
        <p:spPr/>
        <p:txBody>
          <a:bodyPr/>
          <a:lstStyle>
            <a:lvl1pPr>
              <a:defRPr/>
            </a:lvl1pPr>
          </a:lstStyle>
          <a:p>
            <a:fld id="{C7CA4465-0D39-40ED-A316-185B718B45D9}" type="slidenum">
              <a:rPr lang="en-US" altLang="en-US"/>
              <a:pPr/>
              <a:t>‹#›</a:t>
            </a:fld>
            <a:endParaRPr lang="en-US" altLang="en-US"/>
          </a:p>
        </p:txBody>
      </p:sp>
    </p:spTree>
    <p:extLst>
      <p:ext uri="{BB962C8B-B14F-4D97-AF65-F5344CB8AC3E}">
        <p14:creationId xmlns:p14="http://schemas.microsoft.com/office/powerpoint/2010/main" val="313498212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87C206-D1A7-4699-9EF7-2D79F4F4EFCF}"/>
              </a:ext>
            </a:extLst>
          </p:cNvPr>
          <p:cNvSpPr>
            <a:spLocks noGrp="1"/>
          </p:cNvSpPr>
          <p:nvPr>
            <p:ph type="dt" sz="half" idx="10"/>
          </p:nvPr>
        </p:nvSpPr>
        <p:spPr/>
        <p:txBody>
          <a:bodyPr/>
          <a:lstStyle>
            <a:lvl1pPr>
              <a:defRPr/>
            </a:lvl1pPr>
          </a:lstStyle>
          <a:p>
            <a:fld id="{83D61200-87D0-4817-AD73-A8D469F544C0}"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A8EB70D2-9888-44FB-89DF-B547C1F89E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35C832-81CE-4212-9B67-491CD263B4AF}"/>
              </a:ext>
            </a:extLst>
          </p:cNvPr>
          <p:cNvSpPr>
            <a:spLocks noGrp="1"/>
          </p:cNvSpPr>
          <p:nvPr>
            <p:ph type="sldNum" sz="quarter" idx="12"/>
          </p:nvPr>
        </p:nvSpPr>
        <p:spPr/>
        <p:txBody>
          <a:bodyPr/>
          <a:lstStyle>
            <a:lvl1pPr>
              <a:defRPr/>
            </a:lvl1pPr>
          </a:lstStyle>
          <a:p>
            <a:fld id="{D1EDEF8F-6E4F-46C9-8A9F-9C6A56E293E0}" type="slidenum">
              <a:rPr lang="en-US" altLang="en-US"/>
              <a:pPr/>
              <a:t>‹#›</a:t>
            </a:fld>
            <a:endParaRPr lang="en-US" altLang="en-US"/>
          </a:p>
        </p:txBody>
      </p:sp>
    </p:spTree>
    <p:extLst>
      <p:ext uri="{BB962C8B-B14F-4D97-AF65-F5344CB8AC3E}">
        <p14:creationId xmlns:p14="http://schemas.microsoft.com/office/powerpoint/2010/main" val="11436578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5A9D77-3C7D-42A6-A522-69697B58AB23}"/>
              </a:ext>
            </a:extLst>
          </p:cNvPr>
          <p:cNvSpPr>
            <a:spLocks noGrp="1"/>
          </p:cNvSpPr>
          <p:nvPr>
            <p:ph type="dt" sz="half" idx="10"/>
          </p:nvPr>
        </p:nvSpPr>
        <p:spPr/>
        <p:txBody>
          <a:bodyPr/>
          <a:lstStyle>
            <a:lvl1pPr>
              <a:defRPr/>
            </a:lvl1pPr>
          </a:lstStyle>
          <a:p>
            <a:fld id="{E82F8C61-2006-4B61-A109-F2D49A35AB90}" type="datetimeFigureOut">
              <a:rPr lang="en-US" altLang="en-US"/>
              <a:pPr/>
              <a:t>10/21/19</a:t>
            </a:fld>
            <a:endParaRPr lang="en-US" altLang="en-US"/>
          </a:p>
        </p:txBody>
      </p:sp>
      <p:sp>
        <p:nvSpPr>
          <p:cNvPr id="6" name="Footer Placeholder 4">
            <a:extLst>
              <a:ext uri="{FF2B5EF4-FFF2-40B4-BE49-F238E27FC236}">
                <a16:creationId xmlns:a16="http://schemas.microsoft.com/office/drawing/2014/main" id="{A12FF51A-E443-47C0-B241-E2AB3DAD7725}"/>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2F97C49F-1038-4E78-9590-886650389204}"/>
              </a:ext>
            </a:extLst>
          </p:cNvPr>
          <p:cNvSpPr>
            <a:spLocks noGrp="1"/>
          </p:cNvSpPr>
          <p:nvPr>
            <p:ph type="sldNum" sz="quarter" idx="12"/>
          </p:nvPr>
        </p:nvSpPr>
        <p:spPr/>
        <p:txBody>
          <a:bodyPr/>
          <a:lstStyle>
            <a:lvl1pPr>
              <a:defRPr/>
            </a:lvl1pPr>
          </a:lstStyle>
          <a:p>
            <a:fld id="{52C52F34-8E08-40FB-AC63-415ACC82B627}" type="slidenum">
              <a:rPr lang="en-US" altLang="en-US"/>
              <a:pPr/>
              <a:t>‹#›</a:t>
            </a:fld>
            <a:endParaRPr lang="en-US" altLang="en-US"/>
          </a:p>
        </p:txBody>
      </p:sp>
    </p:spTree>
    <p:extLst>
      <p:ext uri="{BB962C8B-B14F-4D97-AF65-F5344CB8AC3E}">
        <p14:creationId xmlns:p14="http://schemas.microsoft.com/office/powerpoint/2010/main" val="29397867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8CE97D-69C5-473A-954C-D70388977E50}"/>
              </a:ext>
            </a:extLst>
          </p:cNvPr>
          <p:cNvSpPr>
            <a:spLocks noGrp="1"/>
          </p:cNvSpPr>
          <p:nvPr>
            <p:ph type="dt" sz="half" idx="10"/>
          </p:nvPr>
        </p:nvSpPr>
        <p:spPr/>
        <p:txBody>
          <a:bodyPr/>
          <a:lstStyle>
            <a:lvl1pPr>
              <a:defRPr/>
            </a:lvl1pPr>
          </a:lstStyle>
          <a:p>
            <a:fld id="{9971462B-AF2F-4C22-A89D-1F91B2AC8D19}" type="datetimeFigureOut">
              <a:rPr lang="en-US" altLang="en-US"/>
              <a:pPr/>
              <a:t>10/21/19</a:t>
            </a:fld>
            <a:endParaRPr lang="en-US" altLang="en-US"/>
          </a:p>
        </p:txBody>
      </p:sp>
      <p:sp>
        <p:nvSpPr>
          <p:cNvPr id="8" name="Footer Placeholder 4">
            <a:extLst>
              <a:ext uri="{FF2B5EF4-FFF2-40B4-BE49-F238E27FC236}">
                <a16:creationId xmlns:a16="http://schemas.microsoft.com/office/drawing/2014/main" id="{6095C0EF-79D3-42B7-8D9B-F42DDF02E630}"/>
              </a:ext>
            </a:extLst>
          </p:cNvPr>
          <p:cNvSpPr>
            <a:spLocks noGrp="1"/>
          </p:cNvSpPr>
          <p:nvPr>
            <p:ph type="ftr" sz="quarter" idx="11"/>
          </p:nvPr>
        </p:nvSpPr>
        <p:spPr/>
        <p:txBody>
          <a:bodyPr/>
          <a:lstStyle>
            <a:lvl1pPr>
              <a:defRPr/>
            </a:lvl1pPr>
          </a:lstStyle>
          <a:p>
            <a:endParaRPr lang="en-US" altLang="en-US"/>
          </a:p>
        </p:txBody>
      </p:sp>
      <p:sp>
        <p:nvSpPr>
          <p:cNvPr id="9" name="Slide Number Placeholder 5">
            <a:extLst>
              <a:ext uri="{FF2B5EF4-FFF2-40B4-BE49-F238E27FC236}">
                <a16:creationId xmlns:a16="http://schemas.microsoft.com/office/drawing/2014/main" id="{7928B1E6-0800-459D-939E-F4EFEDF34EB5}"/>
              </a:ext>
            </a:extLst>
          </p:cNvPr>
          <p:cNvSpPr>
            <a:spLocks noGrp="1"/>
          </p:cNvSpPr>
          <p:nvPr>
            <p:ph type="sldNum" sz="quarter" idx="12"/>
          </p:nvPr>
        </p:nvSpPr>
        <p:spPr/>
        <p:txBody>
          <a:bodyPr/>
          <a:lstStyle>
            <a:lvl1pPr>
              <a:defRPr/>
            </a:lvl1pPr>
          </a:lstStyle>
          <a:p>
            <a:fld id="{71540B01-33DC-44B2-AC25-69111E751E00}" type="slidenum">
              <a:rPr lang="en-US" altLang="en-US"/>
              <a:pPr/>
              <a:t>‹#›</a:t>
            </a:fld>
            <a:endParaRPr lang="en-US" altLang="en-US"/>
          </a:p>
        </p:txBody>
      </p:sp>
    </p:spTree>
    <p:extLst>
      <p:ext uri="{BB962C8B-B14F-4D97-AF65-F5344CB8AC3E}">
        <p14:creationId xmlns:p14="http://schemas.microsoft.com/office/powerpoint/2010/main" val="72514988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3CA5792-449E-4869-BF22-D15699147CEE}"/>
              </a:ext>
            </a:extLst>
          </p:cNvPr>
          <p:cNvSpPr>
            <a:spLocks noGrp="1"/>
          </p:cNvSpPr>
          <p:nvPr>
            <p:ph type="dt" sz="half" idx="10"/>
          </p:nvPr>
        </p:nvSpPr>
        <p:spPr/>
        <p:txBody>
          <a:bodyPr/>
          <a:lstStyle>
            <a:lvl1pPr>
              <a:defRPr/>
            </a:lvl1pPr>
          </a:lstStyle>
          <a:p>
            <a:fld id="{6FC9FF7C-FDA0-41F6-B6FB-FAFB0314B58E}" type="datetimeFigureOut">
              <a:rPr lang="en-US" altLang="en-US"/>
              <a:pPr/>
              <a:t>10/21/19</a:t>
            </a:fld>
            <a:endParaRPr lang="en-US" altLang="en-US"/>
          </a:p>
        </p:txBody>
      </p:sp>
      <p:sp>
        <p:nvSpPr>
          <p:cNvPr id="4" name="Footer Placeholder 4">
            <a:extLst>
              <a:ext uri="{FF2B5EF4-FFF2-40B4-BE49-F238E27FC236}">
                <a16:creationId xmlns:a16="http://schemas.microsoft.com/office/drawing/2014/main" id="{8EB6E574-6B04-42F1-8E5E-6A666488FCD9}"/>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520B022E-9BA2-42A4-BE4B-49A03EDB257E}"/>
              </a:ext>
            </a:extLst>
          </p:cNvPr>
          <p:cNvSpPr>
            <a:spLocks noGrp="1"/>
          </p:cNvSpPr>
          <p:nvPr>
            <p:ph type="sldNum" sz="quarter" idx="12"/>
          </p:nvPr>
        </p:nvSpPr>
        <p:spPr/>
        <p:txBody>
          <a:bodyPr/>
          <a:lstStyle>
            <a:lvl1pPr>
              <a:defRPr/>
            </a:lvl1pPr>
          </a:lstStyle>
          <a:p>
            <a:fld id="{136A34B4-2478-469A-85E1-AD33FDD73DF5}" type="slidenum">
              <a:rPr lang="en-US" altLang="en-US"/>
              <a:pPr/>
              <a:t>‹#›</a:t>
            </a:fld>
            <a:endParaRPr lang="en-US" altLang="en-US"/>
          </a:p>
        </p:txBody>
      </p:sp>
    </p:spTree>
    <p:extLst>
      <p:ext uri="{BB962C8B-B14F-4D97-AF65-F5344CB8AC3E}">
        <p14:creationId xmlns:p14="http://schemas.microsoft.com/office/powerpoint/2010/main" val="3548749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73036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CD7670-E0A0-40E8-B0D5-5B83D44DA78A}"/>
              </a:ext>
            </a:extLst>
          </p:cNvPr>
          <p:cNvSpPr>
            <a:spLocks noGrp="1"/>
          </p:cNvSpPr>
          <p:nvPr>
            <p:ph type="dt" sz="half" idx="10"/>
          </p:nvPr>
        </p:nvSpPr>
        <p:spPr/>
        <p:txBody>
          <a:bodyPr/>
          <a:lstStyle>
            <a:lvl1pPr>
              <a:defRPr/>
            </a:lvl1pPr>
          </a:lstStyle>
          <a:p>
            <a:fld id="{7C344E5B-8885-47A3-8430-13D180935517}" type="datetimeFigureOut">
              <a:rPr lang="en-US" altLang="en-US"/>
              <a:pPr/>
              <a:t>10/21/19</a:t>
            </a:fld>
            <a:endParaRPr lang="en-US" altLang="en-US"/>
          </a:p>
        </p:txBody>
      </p:sp>
      <p:sp>
        <p:nvSpPr>
          <p:cNvPr id="3" name="Footer Placeholder 4">
            <a:extLst>
              <a:ext uri="{FF2B5EF4-FFF2-40B4-BE49-F238E27FC236}">
                <a16:creationId xmlns:a16="http://schemas.microsoft.com/office/drawing/2014/main" id="{8FB028B6-2FAB-4C15-A7C0-EDBFD63B2465}"/>
              </a:ext>
            </a:extLst>
          </p:cNvPr>
          <p:cNvSpPr>
            <a:spLocks noGrp="1"/>
          </p:cNvSpPr>
          <p:nvPr>
            <p:ph type="ftr" sz="quarter" idx="11"/>
          </p:nvPr>
        </p:nvSpPr>
        <p:spPr/>
        <p:txBody>
          <a:bodyPr/>
          <a:lstStyle>
            <a:lvl1pPr>
              <a:defRPr/>
            </a:lvl1pPr>
          </a:lstStyle>
          <a:p>
            <a:endParaRPr lang="en-US" altLang="en-US"/>
          </a:p>
        </p:txBody>
      </p:sp>
      <p:sp>
        <p:nvSpPr>
          <p:cNvPr id="4" name="Slide Number Placeholder 5">
            <a:extLst>
              <a:ext uri="{FF2B5EF4-FFF2-40B4-BE49-F238E27FC236}">
                <a16:creationId xmlns:a16="http://schemas.microsoft.com/office/drawing/2014/main" id="{60AE02AA-7D7F-40D7-AEA2-467C2ABB652A}"/>
              </a:ext>
            </a:extLst>
          </p:cNvPr>
          <p:cNvSpPr>
            <a:spLocks noGrp="1"/>
          </p:cNvSpPr>
          <p:nvPr>
            <p:ph type="sldNum" sz="quarter" idx="12"/>
          </p:nvPr>
        </p:nvSpPr>
        <p:spPr/>
        <p:txBody>
          <a:bodyPr/>
          <a:lstStyle>
            <a:lvl1pPr>
              <a:defRPr/>
            </a:lvl1pPr>
          </a:lstStyle>
          <a:p>
            <a:fld id="{B2D1A2FD-D9EB-45BE-802A-7FCCE8AAAD1C}" type="slidenum">
              <a:rPr lang="en-US" altLang="en-US"/>
              <a:pPr/>
              <a:t>‹#›</a:t>
            </a:fld>
            <a:endParaRPr lang="en-US" altLang="en-US"/>
          </a:p>
        </p:txBody>
      </p:sp>
    </p:spTree>
    <p:extLst>
      <p:ext uri="{BB962C8B-B14F-4D97-AF65-F5344CB8AC3E}">
        <p14:creationId xmlns:p14="http://schemas.microsoft.com/office/powerpoint/2010/main" val="24258032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B07769-87D5-405A-8654-8B322B699842}"/>
              </a:ext>
            </a:extLst>
          </p:cNvPr>
          <p:cNvSpPr>
            <a:spLocks noGrp="1"/>
          </p:cNvSpPr>
          <p:nvPr>
            <p:ph type="dt" sz="half" idx="10"/>
          </p:nvPr>
        </p:nvSpPr>
        <p:spPr/>
        <p:txBody>
          <a:bodyPr/>
          <a:lstStyle>
            <a:lvl1pPr>
              <a:defRPr/>
            </a:lvl1pPr>
          </a:lstStyle>
          <a:p>
            <a:fld id="{C97FCCFD-7A9C-405D-9AED-EF0E54809DC0}" type="datetimeFigureOut">
              <a:rPr lang="en-US" altLang="en-US"/>
              <a:pPr/>
              <a:t>10/21/19</a:t>
            </a:fld>
            <a:endParaRPr lang="en-US" altLang="en-US"/>
          </a:p>
        </p:txBody>
      </p:sp>
      <p:sp>
        <p:nvSpPr>
          <p:cNvPr id="6" name="Footer Placeholder 4">
            <a:extLst>
              <a:ext uri="{FF2B5EF4-FFF2-40B4-BE49-F238E27FC236}">
                <a16:creationId xmlns:a16="http://schemas.microsoft.com/office/drawing/2014/main" id="{CBFE0282-8245-4B90-92D8-3FF8784D792F}"/>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67F5D45B-335A-473F-A009-987D2F8B825F}"/>
              </a:ext>
            </a:extLst>
          </p:cNvPr>
          <p:cNvSpPr>
            <a:spLocks noGrp="1"/>
          </p:cNvSpPr>
          <p:nvPr>
            <p:ph type="sldNum" sz="quarter" idx="12"/>
          </p:nvPr>
        </p:nvSpPr>
        <p:spPr/>
        <p:txBody>
          <a:bodyPr/>
          <a:lstStyle>
            <a:lvl1pPr>
              <a:defRPr/>
            </a:lvl1pPr>
          </a:lstStyle>
          <a:p>
            <a:fld id="{087C69A2-C04C-4341-8680-E2C4531D1E26}" type="slidenum">
              <a:rPr lang="en-US" altLang="en-US"/>
              <a:pPr/>
              <a:t>‹#›</a:t>
            </a:fld>
            <a:endParaRPr lang="en-US" altLang="en-US"/>
          </a:p>
        </p:txBody>
      </p:sp>
    </p:spTree>
    <p:extLst>
      <p:ext uri="{BB962C8B-B14F-4D97-AF65-F5344CB8AC3E}">
        <p14:creationId xmlns:p14="http://schemas.microsoft.com/office/powerpoint/2010/main" val="2604304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B278287-EC45-489E-B59A-B63900497B95}"/>
              </a:ext>
            </a:extLst>
          </p:cNvPr>
          <p:cNvSpPr>
            <a:spLocks noGrp="1"/>
          </p:cNvSpPr>
          <p:nvPr>
            <p:ph type="dt" sz="half" idx="10"/>
          </p:nvPr>
        </p:nvSpPr>
        <p:spPr/>
        <p:txBody>
          <a:bodyPr/>
          <a:lstStyle>
            <a:lvl1pPr>
              <a:defRPr/>
            </a:lvl1pPr>
          </a:lstStyle>
          <a:p>
            <a:fld id="{86AFD77C-F5DF-4BB0-B9D3-85BA9BD4AFE8}" type="datetimeFigureOut">
              <a:rPr lang="en-US" altLang="en-US"/>
              <a:pPr/>
              <a:t>10/21/19</a:t>
            </a:fld>
            <a:endParaRPr lang="en-US" altLang="en-US"/>
          </a:p>
        </p:txBody>
      </p:sp>
      <p:sp>
        <p:nvSpPr>
          <p:cNvPr id="6" name="Footer Placeholder 4">
            <a:extLst>
              <a:ext uri="{FF2B5EF4-FFF2-40B4-BE49-F238E27FC236}">
                <a16:creationId xmlns:a16="http://schemas.microsoft.com/office/drawing/2014/main" id="{540D4EB5-52AE-4613-BE46-7577EB917738}"/>
              </a:ext>
            </a:extLst>
          </p:cNvPr>
          <p:cNvSpPr>
            <a:spLocks noGrp="1"/>
          </p:cNvSpPr>
          <p:nvPr>
            <p:ph type="ftr" sz="quarter" idx="11"/>
          </p:nvPr>
        </p:nvSpPr>
        <p:spPr/>
        <p:txBody>
          <a:bodyPr/>
          <a:lstStyle>
            <a:lvl1pPr>
              <a:defRPr/>
            </a:lvl1pPr>
          </a:lstStyle>
          <a:p>
            <a:endParaRPr lang="en-US" altLang="en-US"/>
          </a:p>
        </p:txBody>
      </p:sp>
      <p:sp>
        <p:nvSpPr>
          <p:cNvPr id="7" name="Slide Number Placeholder 5">
            <a:extLst>
              <a:ext uri="{FF2B5EF4-FFF2-40B4-BE49-F238E27FC236}">
                <a16:creationId xmlns:a16="http://schemas.microsoft.com/office/drawing/2014/main" id="{A824FF64-335D-40C2-AE50-AFC3D9E549F9}"/>
              </a:ext>
            </a:extLst>
          </p:cNvPr>
          <p:cNvSpPr>
            <a:spLocks noGrp="1"/>
          </p:cNvSpPr>
          <p:nvPr>
            <p:ph type="sldNum" sz="quarter" idx="12"/>
          </p:nvPr>
        </p:nvSpPr>
        <p:spPr/>
        <p:txBody>
          <a:bodyPr/>
          <a:lstStyle>
            <a:lvl1pPr>
              <a:defRPr/>
            </a:lvl1pPr>
          </a:lstStyle>
          <a:p>
            <a:fld id="{67E0AE61-6B32-4332-96A4-9922F877BEE9}" type="slidenum">
              <a:rPr lang="en-US" altLang="en-US"/>
              <a:pPr/>
              <a:t>‹#›</a:t>
            </a:fld>
            <a:endParaRPr lang="en-US" altLang="en-US"/>
          </a:p>
        </p:txBody>
      </p:sp>
    </p:spTree>
    <p:extLst>
      <p:ext uri="{BB962C8B-B14F-4D97-AF65-F5344CB8AC3E}">
        <p14:creationId xmlns:p14="http://schemas.microsoft.com/office/powerpoint/2010/main" val="355998789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2A1B5-A5B7-4049-A82E-1177C3E32ED8}"/>
              </a:ext>
            </a:extLst>
          </p:cNvPr>
          <p:cNvSpPr>
            <a:spLocks noGrp="1"/>
          </p:cNvSpPr>
          <p:nvPr>
            <p:ph type="dt" sz="half" idx="10"/>
          </p:nvPr>
        </p:nvSpPr>
        <p:spPr/>
        <p:txBody>
          <a:bodyPr/>
          <a:lstStyle>
            <a:lvl1pPr>
              <a:defRPr/>
            </a:lvl1pPr>
          </a:lstStyle>
          <a:p>
            <a:fld id="{79B234FD-DA55-4C48-88A1-A4C5F35E55E2}"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E1F3774C-40F5-4F24-B99F-E809D3711C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A85F7A-F18C-4BF3-8FDE-E84511EC0484}"/>
              </a:ext>
            </a:extLst>
          </p:cNvPr>
          <p:cNvSpPr>
            <a:spLocks noGrp="1"/>
          </p:cNvSpPr>
          <p:nvPr>
            <p:ph type="sldNum" sz="quarter" idx="12"/>
          </p:nvPr>
        </p:nvSpPr>
        <p:spPr/>
        <p:txBody>
          <a:bodyPr/>
          <a:lstStyle>
            <a:lvl1pPr>
              <a:defRPr/>
            </a:lvl1pPr>
          </a:lstStyle>
          <a:p>
            <a:fld id="{09D773CF-39ED-4045-9AA9-2AC67FF615D3}" type="slidenum">
              <a:rPr lang="en-US" altLang="en-US"/>
              <a:pPr/>
              <a:t>‹#›</a:t>
            </a:fld>
            <a:endParaRPr lang="en-US" altLang="en-US"/>
          </a:p>
        </p:txBody>
      </p:sp>
    </p:spTree>
    <p:extLst>
      <p:ext uri="{BB962C8B-B14F-4D97-AF65-F5344CB8AC3E}">
        <p14:creationId xmlns:p14="http://schemas.microsoft.com/office/powerpoint/2010/main" val="6373798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33512-B648-4927-B7F9-33F5ACC70361}"/>
              </a:ext>
            </a:extLst>
          </p:cNvPr>
          <p:cNvSpPr>
            <a:spLocks noGrp="1"/>
          </p:cNvSpPr>
          <p:nvPr>
            <p:ph type="dt" sz="half" idx="10"/>
          </p:nvPr>
        </p:nvSpPr>
        <p:spPr/>
        <p:txBody>
          <a:bodyPr/>
          <a:lstStyle>
            <a:lvl1pPr>
              <a:defRPr/>
            </a:lvl1pPr>
          </a:lstStyle>
          <a:p>
            <a:fld id="{29FBD2D9-4C87-4149-89EB-9091A88D60ED}"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A136C584-C6B8-4B63-9E8F-9627094F1B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3B270BE-1E67-441E-B3BF-49619ADE783A}"/>
              </a:ext>
            </a:extLst>
          </p:cNvPr>
          <p:cNvSpPr>
            <a:spLocks noGrp="1"/>
          </p:cNvSpPr>
          <p:nvPr>
            <p:ph type="sldNum" sz="quarter" idx="12"/>
          </p:nvPr>
        </p:nvSpPr>
        <p:spPr/>
        <p:txBody>
          <a:bodyPr/>
          <a:lstStyle>
            <a:lvl1pPr>
              <a:defRPr/>
            </a:lvl1pPr>
          </a:lstStyle>
          <a:p>
            <a:fld id="{6359365A-E5C4-4541-8989-98E9F80E960D}" type="slidenum">
              <a:rPr lang="en-US" altLang="en-US"/>
              <a:pPr/>
              <a:t>‹#›</a:t>
            </a:fld>
            <a:endParaRPr lang="en-US" altLang="en-US"/>
          </a:p>
        </p:txBody>
      </p:sp>
    </p:spTree>
    <p:extLst>
      <p:ext uri="{BB962C8B-B14F-4D97-AF65-F5344CB8AC3E}">
        <p14:creationId xmlns:p14="http://schemas.microsoft.com/office/powerpoint/2010/main" val="37967596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33135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0935706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13902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994410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1528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875626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23102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40584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75470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0537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86595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439300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880752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9940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5907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0617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5760523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054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5146F5-DF65-814E-BECC-48F2EC7C78FC}" type="slidenum">
              <a:rPr lang="en-US"/>
              <a:pPr/>
              <a:t>‹#›</a:t>
            </a:fld>
            <a:endParaRPr lang="en-US"/>
          </a:p>
        </p:txBody>
      </p:sp>
    </p:spTree>
    <p:extLst>
      <p:ext uri="{BB962C8B-B14F-4D97-AF65-F5344CB8AC3E}">
        <p14:creationId xmlns:p14="http://schemas.microsoft.com/office/powerpoint/2010/main" val="3845054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782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275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6748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6945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710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106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2081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1641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0614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857776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0CE7131-57A2-7F41-8937-3C0EF42DCB72}" type="slidenum">
              <a:rPr lang="en-US"/>
              <a:pPr/>
              <a:t>‹#›</a:t>
            </a:fld>
            <a:endParaRPr lang="en-US"/>
          </a:p>
        </p:txBody>
      </p:sp>
    </p:spTree>
    <p:extLst>
      <p:ext uri="{BB962C8B-B14F-4D97-AF65-F5344CB8AC3E}">
        <p14:creationId xmlns:p14="http://schemas.microsoft.com/office/powerpoint/2010/main" val="1791538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9714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7739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893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8039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4111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57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6885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3378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7313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7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0B0508-89D8-464F-B6A0-F014647D1BDE}" type="slidenum">
              <a:rPr lang="en-US"/>
              <a:pPr/>
              <a:t>‹#›</a:t>
            </a:fld>
            <a:endParaRPr lang="en-US"/>
          </a:p>
        </p:txBody>
      </p:sp>
    </p:spTree>
    <p:extLst>
      <p:ext uri="{BB962C8B-B14F-4D97-AF65-F5344CB8AC3E}">
        <p14:creationId xmlns:p14="http://schemas.microsoft.com/office/powerpoint/2010/main" val="2852011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011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011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53ACE7-3457-064A-9525-F1FA31229A1E}" type="slidenum">
              <a:rPr lang="en-US"/>
              <a:pPr/>
              <a:t>‹#›</a:t>
            </a:fld>
            <a:endParaRPr lang="en-US"/>
          </a:p>
        </p:txBody>
      </p:sp>
    </p:spTree>
    <p:extLst>
      <p:ext uri="{BB962C8B-B14F-4D97-AF65-F5344CB8AC3E}">
        <p14:creationId xmlns:p14="http://schemas.microsoft.com/office/powerpoint/2010/main" val="3903096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5DE953-A8B9-D249-ABF4-234685EF26AC}" type="slidenum">
              <a:rPr lang="en-US"/>
              <a:pPr/>
              <a:t>‹#›</a:t>
            </a:fld>
            <a:endParaRPr lang="en-US"/>
          </a:p>
        </p:txBody>
      </p:sp>
    </p:spTree>
    <p:extLst>
      <p:ext uri="{BB962C8B-B14F-4D97-AF65-F5344CB8AC3E}">
        <p14:creationId xmlns:p14="http://schemas.microsoft.com/office/powerpoint/2010/main" val="364981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6F08BE-2C6E-E74A-B01C-9B3D85A2478F}" type="slidenum">
              <a:rPr lang="en-US"/>
              <a:pPr/>
              <a:t>‹#›</a:t>
            </a:fld>
            <a:endParaRPr lang="en-US"/>
          </a:p>
        </p:txBody>
      </p:sp>
    </p:spTree>
    <p:extLst>
      <p:ext uri="{BB962C8B-B14F-4D97-AF65-F5344CB8AC3E}">
        <p14:creationId xmlns:p14="http://schemas.microsoft.com/office/powerpoint/2010/main" val="3702834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6"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76401"/>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F1D4E1-EF02-C540-9C1C-D7064D33F3ED}" type="slidenum">
              <a:rPr lang="en-US"/>
              <a:pPr/>
              <a:t>‹#›</a:t>
            </a:fld>
            <a:endParaRPr lang="en-US"/>
          </a:p>
        </p:txBody>
      </p:sp>
    </p:spTree>
    <p:extLst>
      <p:ext uri="{BB962C8B-B14F-4D97-AF65-F5344CB8AC3E}">
        <p14:creationId xmlns:p14="http://schemas.microsoft.com/office/powerpoint/2010/main" val="337183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C79421D-8B49-5B40-B994-6B19238F80DE}" type="slidenum">
              <a:rPr lang="en-US"/>
              <a:pPr/>
              <a:t>‹#›</a:t>
            </a:fld>
            <a:endParaRPr lang="en-US"/>
          </a:p>
        </p:txBody>
      </p:sp>
    </p:spTree>
    <p:extLst>
      <p:ext uri="{BB962C8B-B14F-4D97-AF65-F5344CB8AC3E}">
        <p14:creationId xmlns:p14="http://schemas.microsoft.com/office/powerpoint/2010/main" val="2941703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0545D04-F539-2D43-B01C-80630BEF8D6A}" type="slidenum">
              <a:rPr lang="en-US"/>
              <a:pPr/>
              <a:t>‹#›</a:t>
            </a:fld>
            <a:endParaRPr lang="en-US"/>
          </a:p>
        </p:txBody>
      </p:sp>
    </p:spTree>
    <p:extLst>
      <p:ext uri="{BB962C8B-B14F-4D97-AF65-F5344CB8AC3E}">
        <p14:creationId xmlns:p14="http://schemas.microsoft.com/office/powerpoint/2010/main" val="2249546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3C7B245-C347-804A-82FB-411058C08667}" type="slidenum">
              <a:rPr lang="en-US"/>
              <a:pPr/>
              <a:t>‹#›</a:t>
            </a:fld>
            <a:endParaRPr lang="en-US"/>
          </a:p>
        </p:txBody>
      </p:sp>
    </p:spTree>
    <p:extLst>
      <p:ext uri="{BB962C8B-B14F-4D97-AF65-F5344CB8AC3E}">
        <p14:creationId xmlns:p14="http://schemas.microsoft.com/office/powerpoint/2010/main" val="4195447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488F4A-1041-B84E-8B13-169DDC4852A2}" type="slidenum">
              <a:rPr lang="en-US"/>
              <a:pPr/>
              <a:t>‹#›</a:t>
            </a:fld>
            <a:endParaRPr lang="en-US"/>
          </a:p>
        </p:txBody>
      </p:sp>
    </p:spTree>
    <p:extLst>
      <p:ext uri="{BB962C8B-B14F-4D97-AF65-F5344CB8AC3E}">
        <p14:creationId xmlns:p14="http://schemas.microsoft.com/office/powerpoint/2010/main" val="11545513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33246E-6268-A946-9F96-61C0A05BBFD8}" type="slidenum">
              <a:rPr lang="en-US"/>
              <a:pPr/>
              <a:t>‹#›</a:t>
            </a:fld>
            <a:endParaRPr lang="en-US"/>
          </a:p>
        </p:txBody>
      </p:sp>
    </p:spTree>
    <p:extLst>
      <p:ext uri="{BB962C8B-B14F-4D97-AF65-F5344CB8AC3E}">
        <p14:creationId xmlns:p14="http://schemas.microsoft.com/office/powerpoint/2010/main" val="3328840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909370-AAE9-CE4B-AA4D-5348059711DB}" type="slidenum">
              <a:rPr lang="en-US"/>
              <a:pPr/>
              <a:t>‹#›</a:t>
            </a:fld>
            <a:endParaRPr lang="en-US"/>
          </a:p>
        </p:txBody>
      </p:sp>
    </p:spTree>
    <p:extLst>
      <p:ext uri="{BB962C8B-B14F-4D97-AF65-F5344CB8AC3E}">
        <p14:creationId xmlns:p14="http://schemas.microsoft.com/office/powerpoint/2010/main" val="302970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0E8DF57-401D-E847-8B71-BF5BD0DE0BE9}" type="slidenum">
              <a:rPr lang="en-US"/>
              <a:pPr/>
              <a:t>‹#›</a:t>
            </a:fld>
            <a:endParaRPr lang="en-US"/>
          </a:p>
        </p:txBody>
      </p:sp>
    </p:spTree>
    <p:extLst>
      <p:ext uri="{BB962C8B-B14F-4D97-AF65-F5344CB8AC3E}">
        <p14:creationId xmlns:p14="http://schemas.microsoft.com/office/powerpoint/2010/main" val="35707517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6"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9273D5-E93F-C64C-8FCF-08E1CC03F96E}" type="slidenum">
              <a:rPr lang="en-US"/>
              <a:pPr/>
              <a:t>‹#›</a:t>
            </a:fld>
            <a:endParaRPr lang="en-US"/>
          </a:p>
        </p:txBody>
      </p:sp>
    </p:spTree>
    <p:extLst>
      <p:ext uri="{BB962C8B-B14F-4D97-AF65-F5344CB8AC3E}">
        <p14:creationId xmlns:p14="http://schemas.microsoft.com/office/powerpoint/2010/main" val="2927760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FA4ABE6-F0F4-D940-B740-8AE01885BFEE}" type="slidenum">
              <a:rPr lang="en-US"/>
              <a:pPr/>
              <a:t>‹#›</a:t>
            </a:fld>
            <a:endParaRPr lang="en-US"/>
          </a:p>
        </p:txBody>
      </p:sp>
    </p:spTree>
    <p:extLst>
      <p:ext uri="{BB962C8B-B14F-4D97-AF65-F5344CB8AC3E}">
        <p14:creationId xmlns:p14="http://schemas.microsoft.com/office/powerpoint/2010/main" val="1932150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DAD26-1B93-1948-9B83-CE4378959B84}" type="slidenum">
              <a:rPr lang="en-US"/>
              <a:pPr/>
              <a:t>‹#›</a:t>
            </a:fld>
            <a:endParaRPr lang="en-US"/>
          </a:p>
        </p:txBody>
      </p:sp>
    </p:spTree>
    <p:extLst>
      <p:ext uri="{BB962C8B-B14F-4D97-AF65-F5344CB8AC3E}">
        <p14:creationId xmlns:p14="http://schemas.microsoft.com/office/powerpoint/2010/main" val="578126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64456E-365F-1A41-94C1-60ABA4586907}" type="slidenum">
              <a:rPr lang="en-US"/>
              <a:pPr/>
              <a:t>‹#›</a:t>
            </a:fld>
            <a:endParaRPr lang="en-US"/>
          </a:p>
        </p:txBody>
      </p:sp>
    </p:spTree>
    <p:extLst>
      <p:ext uri="{BB962C8B-B14F-4D97-AF65-F5344CB8AC3E}">
        <p14:creationId xmlns:p14="http://schemas.microsoft.com/office/powerpoint/2010/main" val="1671331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987F1C-E94B-4349-844B-977F9668A115}" type="slidenum">
              <a:rPr lang="en-US"/>
              <a:pPr/>
              <a:t>‹#›</a:t>
            </a:fld>
            <a:endParaRPr lang="en-US"/>
          </a:p>
        </p:txBody>
      </p:sp>
    </p:spTree>
    <p:extLst>
      <p:ext uri="{BB962C8B-B14F-4D97-AF65-F5344CB8AC3E}">
        <p14:creationId xmlns:p14="http://schemas.microsoft.com/office/powerpoint/2010/main" val="1701159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70EDD4E-8504-5E40-8BCA-A23C9F83AB3B}" type="slidenum">
              <a:rPr lang="en-US"/>
              <a:pPr/>
              <a:t>‹#›</a:t>
            </a:fld>
            <a:endParaRPr lang="en-US"/>
          </a:p>
        </p:txBody>
      </p:sp>
    </p:spTree>
    <p:extLst>
      <p:ext uri="{BB962C8B-B14F-4D97-AF65-F5344CB8AC3E}">
        <p14:creationId xmlns:p14="http://schemas.microsoft.com/office/powerpoint/2010/main" val="11044642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AF135A0-EFEE-3E4A-B34A-19A3E843FDD1}" type="slidenum">
              <a:rPr lang="en-US"/>
              <a:pPr/>
              <a:t>‹#›</a:t>
            </a:fld>
            <a:endParaRPr lang="en-US"/>
          </a:p>
        </p:txBody>
      </p:sp>
    </p:spTree>
    <p:extLst>
      <p:ext uri="{BB962C8B-B14F-4D97-AF65-F5344CB8AC3E}">
        <p14:creationId xmlns:p14="http://schemas.microsoft.com/office/powerpoint/2010/main" val="30564018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0BD6025-7F43-3C46-9762-A0F452718725}" type="slidenum">
              <a:rPr lang="en-US"/>
              <a:pPr/>
              <a:t>‹#›</a:t>
            </a:fld>
            <a:endParaRPr lang="en-US"/>
          </a:p>
        </p:txBody>
      </p:sp>
    </p:spTree>
    <p:extLst>
      <p:ext uri="{BB962C8B-B14F-4D97-AF65-F5344CB8AC3E}">
        <p14:creationId xmlns:p14="http://schemas.microsoft.com/office/powerpoint/2010/main" val="4239632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3837AE-5ABB-3648-A278-D39040DEBD5F}" type="slidenum">
              <a:rPr lang="en-US"/>
              <a:pPr/>
              <a:t>‹#›</a:t>
            </a:fld>
            <a:endParaRPr lang="en-US"/>
          </a:p>
        </p:txBody>
      </p:sp>
    </p:spTree>
    <p:extLst>
      <p:ext uri="{BB962C8B-B14F-4D97-AF65-F5344CB8AC3E}">
        <p14:creationId xmlns:p14="http://schemas.microsoft.com/office/powerpoint/2010/main" val="3702482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A247882-2D7B-0845-A74E-6BDE63E12AC7}" type="slidenum">
              <a:rPr lang="en-US"/>
              <a:pPr/>
              <a:t>‹#›</a:t>
            </a:fld>
            <a:endParaRPr lang="en-US"/>
          </a:p>
        </p:txBody>
      </p:sp>
    </p:spTree>
    <p:extLst>
      <p:ext uri="{BB962C8B-B14F-4D97-AF65-F5344CB8AC3E}">
        <p14:creationId xmlns:p14="http://schemas.microsoft.com/office/powerpoint/2010/main" val="8812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1CB56B-B5C9-E64F-9050-40468A3BDCE7}" type="slidenum">
              <a:rPr lang="en-US"/>
              <a:pPr/>
              <a:t>‹#›</a:t>
            </a:fld>
            <a:endParaRPr lang="en-US"/>
          </a:p>
        </p:txBody>
      </p:sp>
    </p:spTree>
    <p:extLst>
      <p:ext uri="{BB962C8B-B14F-4D97-AF65-F5344CB8AC3E}">
        <p14:creationId xmlns:p14="http://schemas.microsoft.com/office/powerpoint/2010/main" val="754015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F700F4C-FA70-D447-97CA-A0D1B0CCA5BE}" type="slidenum">
              <a:rPr lang="en-US"/>
              <a:pPr/>
              <a:t>‹#›</a:t>
            </a:fld>
            <a:endParaRPr lang="en-US"/>
          </a:p>
        </p:txBody>
      </p:sp>
    </p:spTree>
    <p:extLst>
      <p:ext uri="{BB962C8B-B14F-4D97-AF65-F5344CB8AC3E}">
        <p14:creationId xmlns:p14="http://schemas.microsoft.com/office/powerpoint/2010/main" val="682551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6E98C5A-3D0B-7E4C-A083-A70F088A8095}" type="slidenum">
              <a:rPr lang="en-US"/>
              <a:pPr/>
              <a:t>‹#›</a:t>
            </a:fld>
            <a:endParaRPr lang="en-US"/>
          </a:p>
        </p:txBody>
      </p:sp>
    </p:spTree>
    <p:extLst>
      <p:ext uri="{BB962C8B-B14F-4D97-AF65-F5344CB8AC3E}">
        <p14:creationId xmlns:p14="http://schemas.microsoft.com/office/powerpoint/2010/main" val="1132813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3609E57-326C-244A-8EED-4F463A16B156}" type="datetime1">
              <a:rPr lang="en-US"/>
              <a:pPr/>
              <a:t>10/21/19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4"/>
            <a:ext cx="457200" cy="441325"/>
          </a:xfrm>
        </p:spPr>
        <p:txBody>
          <a:bodyPr/>
          <a:lstStyle>
            <a:lvl1pPr>
              <a:defRPr/>
            </a:lvl1pPr>
          </a:lstStyle>
          <a:p>
            <a:fld id="{E372FD53-266B-C048-8008-FEFE86A65B01}" type="slidenum">
              <a:rPr lang="en-US"/>
              <a:pPr/>
              <a:t>‹#›</a:t>
            </a:fld>
            <a:endParaRPr lang="en-US"/>
          </a:p>
        </p:txBody>
      </p:sp>
    </p:spTree>
    <p:extLst>
      <p:ext uri="{BB962C8B-B14F-4D97-AF65-F5344CB8AC3E}">
        <p14:creationId xmlns:p14="http://schemas.microsoft.com/office/powerpoint/2010/main" val="2115495330"/>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en-US"/>
              <a:t>Click to edit Master subtitle style</a:t>
            </a:r>
          </a:p>
        </p:txBody>
      </p:sp>
    </p:spTree>
    <p:extLst>
      <p:ext uri="{BB962C8B-B14F-4D97-AF65-F5344CB8AC3E}">
        <p14:creationId xmlns:p14="http://schemas.microsoft.com/office/powerpoint/2010/main" val="192511517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7702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en-US"/>
              <a:t>Click to edit Master text styles</a:t>
            </a:r>
          </a:p>
        </p:txBody>
      </p:sp>
    </p:spTree>
    <p:extLst>
      <p:ext uri="{BB962C8B-B14F-4D97-AF65-F5344CB8AC3E}">
        <p14:creationId xmlns:p14="http://schemas.microsoft.com/office/powerpoint/2010/main" val="9830957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602149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5896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9760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7517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396050-5C9D-2C41-B8F7-514F7A1B910F}" type="slidenum">
              <a:rPr lang="en-US"/>
              <a:pPr/>
              <a:t>‹#›</a:t>
            </a:fld>
            <a:endParaRPr lang="en-US"/>
          </a:p>
        </p:txBody>
      </p:sp>
    </p:spTree>
    <p:extLst>
      <p:ext uri="{BB962C8B-B14F-4D97-AF65-F5344CB8AC3E}">
        <p14:creationId xmlns:p14="http://schemas.microsoft.com/office/powerpoint/2010/main" val="2572540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9" y="273475"/>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29493205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7"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endParaRPr lang="en-US"/>
          </a:p>
        </p:txBody>
      </p:sp>
      <p:sp>
        <p:nvSpPr>
          <p:cNvPr id="4" name="Text Placeholder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en-US"/>
              <a:t>Click to edit Master text styles</a:t>
            </a:r>
          </a:p>
        </p:txBody>
      </p:sp>
    </p:spTree>
    <p:extLst>
      <p:ext uri="{BB962C8B-B14F-4D97-AF65-F5344CB8AC3E}">
        <p14:creationId xmlns:p14="http://schemas.microsoft.com/office/powerpoint/2010/main" val="322168514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359986"/>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504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2498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6300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272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89003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908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253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6.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6" Type="http://schemas.openxmlformats.org/officeDocument/2006/relationships/image" Target="../media/image9.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8.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6" Type="http://schemas.openxmlformats.org/officeDocument/2006/relationships/theme" Target="../theme/theme14.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5.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6" Type="http://schemas.openxmlformats.org/officeDocument/2006/relationships/theme" Target="../theme/theme1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6" Type="http://schemas.openxmlformats.org/officeDocument/2006/relationships/theme" Target="../theme/theme1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0.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Trebuchet MS" charset="0"/>
                <a:ea typeface="ヒラギノ角ゴ Pro W3" charset="-128"/>
                <a:cs typeface="ヒラギノ角ゴ Pro W3" charset="-128"/>
              </a:defRPr>
            </a:lvl1pPr>
          </a:lstStyle>
          <a:p>
            <a:pPr>
              <a:defRPr/>
            </a:pPr>
            <a:endParaRPr lang="en-US"/>
          </a:p>
        </p:txBody>
      </p:sp>
      <p:sp>
        <p:nvSpPr>
          <p:cNvPr id="5325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Trebuchet MS" charset="0"/>
                <a:ea typeface="ヒラギノ角ゴ Pro W3" charset="-128"/>
                <a:cs typeface="ヒラギノ角ゴ Pro W3" charset="-128"/>
              </a:defRPr>
            </a:lvl1pPr>
          </a:lstStyle>
          <a:p>
            <a:pPr>
              <a:defRPr/>
            </a:pPr>
            <a:endParaRPr lang="en-US"/>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Trebuchet MS" charset="0"/>
                <a:ea typeface="ヒラギノ角ゴ Pro W3" charset="0"/>
                <a:cs typeface="ヒラギノ角ゴ Pro W3" charset="0"/>
              </a:defRPr>
            </a:lvl1pPr>
          </a:lstStyle>
          <a:p>
            <a:fld id="{FA3C6319-88EB-FB45-88D4-287223D0B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177"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353"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53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706"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882" indent="-342882" algn="l" rtl="0" eaLnBrk="0" fontAlgn="base" hangingPunct="0">
        <a:spcBef>
          <a:spcPct val="20000"/>
        </a:spcBef>
        <a:spcAft>
          <a:spcPct val="0"/>
        </a:spcAft>
        <a:buSzPct val="95000"/>
        <a:buFont typeface="Monotype Sorts" charset="0"/>
        <a:buChar char="G"/>
        <a:defRPr sz="3200">
          <a:solidFill>
            <a:schemeClr val="tx1"/>
          </a:solidFill>
          <a:latin typeface="Arial"/>
          <a:ea typeface="+mn-ea"/>
          <a:cs typeface="Arial"/>
        </a:defRPr>
      </a:lvl1pPr>
      <a:lvl2pPr marL="742912" indent="-285736" algn="l" rtl="0" eaLnBrk="0" fontAlgn="base" hangingPunct="0">
        <a:spcBef>
          <a:spcPct val="20000"/>
        </a:spcBef>
        <a:spcAft>
          <a:spcPct val="0"/>
        </a:spcAft>
        <a:buSzPct val="95000"/>
        <a:buFont typeface="Monotype Sorts" charset="0"/>
        <a:buChar char="G"/>
        <a:defRPr sz="2800">
          <a:solidFill>
            <a:schemeClr val="tx1"/>
          </a:solidFill>
          <a:latin typeface="Arial"/>
          <a:ea typeface="+mn-ea"/>
          <a:cs typeface="Arial"/>
        </a:defRPr>
      </a:lvl2pPr>
      <a:lvl3pPr marL="1142942" indent="-228588" algn="l" rtl="0" eaLnBrk="0" fontAlgn="base" hangingPunct="0">
        <a:spcBef>
          <a:spcPct val="20000"/>
        </a:spcBef>
        <a:spcAft>
          <a:spcPct val="0"/>
        </a:spcAft>
        <a:buSzPct val="95000"/>
        <a:buFont typeface="Monotype Sorts" charset="0"/>
        <a:buChar char="G"/>
        <a:defRPr sz="2400">
          <a:solidFill>
            <a:schemeClr val="tx1"/>
          </a:solidFill>
          <a:latin typeface="Arial"/>
          <a:ea typeface="+mn-ea"/>
          <a:cs typeface="Arial"/>
        </a:defRPr>
      </a:lvl3pPr>
      <a:lvl4pPr marL="1600118"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4pPr>
      <a:lvl5pPr marL="2057295"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5pPr>
      <a:lvl6pPr marL="251447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648"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8825"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00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0561355"/>
      </p:ext>
    </p:extLst>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0D60CED-86F9-4147-AF89-592918544108}" type="slidenum">
              <a:rPr lang="en-GB"/>
              <a:pPr defTabSz="449263" eaLnBrk="1" hangingPunct="1">
                <a:defRPr/>
              </a:pPr>
              <a:t>‹#›</a:t>
            </a:fld>
            <a:endParaRPr lang="en-GB"/>
          </a:p>
        </p:txBody>
      </p:sp>
    </p:spTree>
    <p:extLst>
      <p:ext uri="{BB962C8B-B14F-4D97-AF65-F5344CB8AC3E}">
        <p14:creationId xmlns:p14="http://schemas.microsoft.com/office/powerpoint/2010/main" val="2984927448"/>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921144"/>
      </p:ext>
    </p:extLst>
  </p:cSld>
  <p:clrMap bg1="dk2" tx1="lt1" bg2="dk1" tx2="lt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25236"/>
      </p:ext>
    </p:extLst>
  </p:cSld>
  <p:clrMap bg1="dk2" tx1="lt1" bg2="dk1" tx2="lt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59138"/>
      </p:ext>
    </p:extLst>
  </p:cSld>
  <p:clrMap bg1="dk2" tx1="lt1" bg2="dk1" tx2="lt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 id="2147486313" r:id="rId13"/>
    <p:sldLayoutId id="2147486314" r:id="rId14"/>
    <p:sldLayoutId id="21474863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877056912"/>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 id="2147486328" r:id="rId12"/>
    <p:sldLayoutId id="2147486329" r:id="rId13"/>
    <p:sldLayoutId id="2147486330"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890925"/>
      </p:ext>
    </p:extLst>
  </p:cSld>
  <p:clrMap bg1="dk2" tx1="lt1" bg2="dk1" tx2="lt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 id="2147486384" r:id="rId12"/>
    <p:sldLayoutId id="2147486385" r:id="rId13"/>
    <p:sldLayoutId id="2147486386" r:id="rId14"/>
    <p:sldLayoutId id="214748638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3465453093"/>
      </p:ext>
    </p:extLst>
  </p:cSld>
  <p:clrMap bg1="dk2" tx1="lt1" bg2="dk1" tx2="lt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669803"/>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5"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659295"/>
      </p:ext>
    </p:extLst>
  </p:cSld>
  <p:clrMap bg1="dk2" tx1="lt1" bg2="dk1" tx2="lt2" accent1="accent1" accent2="accent2" accent3="accent3" accent4="accent4" accent5="accent5" accent6="accent6" hlink="hlink" folHlink="folHlink"/>
  <p:sldLayoutIdLst>
    <p:sldLayoutId id="2147486433" r:id="rId1"/>
    <p:sldLayoutId id="2147486434" r:id="rId2"/>
    <p:sldLayoutId id="2147486435" r:id="rId3"/>
    <p:sldLayoutId id="2147486436" r:id="rId4"/>
    <p:sldLayoutId id="2147486437" r:id="rId5"/>
    <p:sldLayoutId id="2147486438" r:id="rId6"/>
    <p:sldLayoutId id="2147486439" r:id="rId7"/>
    <p:sldLayoutId id="2147486440" r:id="rId8"/>
    <p:sldLayoutId id="2147486441" r:id="rId9"/>
    <p:sldLayoutId id="2147486442" r:id="rId10"/>
    <p:sldLayoutId id="2147486443" r:id="rId11"/>
    <p:sldLayoutId id="2147486444" r:id="rId12"/>
    <p:sldLayoutId id="2147486445" r:id="rId13"/>
    <p:sldLayoutId id="2147486446" r:id="rId14"/>
    <p:sldLayoutId id="214748644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5" r:id="rId1"/>
    <p:sldLayoutId id="2147485778" r:id="rId2"/>
    <p:sldLayoutId id="2147485779" r:id="rId3"/>
    <p:sldLayoutId id="2147485780" r:id="rId4"/>
    <p:sldLayoutId id="2147485781" r:id="rId5"/>
    <p:sldLayoutId id="2147485782" r:id="rId6"/>
    <p:sldLayoutId id="2147485783" r:id="rId7"/>
    <p:sldLayoutId id="2147485784" r:id="rId8"/>
    <p:sldLayoutId id="2147485785" r:id="rId9"/>
    <p:sldLayoutId id="2147485786" r:id="rId10"/>
    <p:sldLayoutId id="2147485787" r:id="rId11"/>
    <p:sldLayoutId id="2147485788" r:id="rId12"/>
    <p:sldLayoutId id="2147485789" r:id="rId13"/>
    <p:sldLayoutId id="2147485790" r:id="rId14"/>
    <p:sldLayoutId id="214748579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94597FB3-79EF-D64B-9308-C6C03F5896D0}" type="slidenum">
              <a:rPr lang="en-US"/>
              <a:pPr>
                <a:defRPr/>
              </a:pPr>
              <a:t>‹#›</a:t>
            </a:fld>
            <a:endParaRPr lang="en-US"/>
          </a:p>
        </p:txBody>
      </p:sp>
    </p:spTree>
    <p:extLst>
      <p:ext uri="{BB962C8B-B14F-4D97-AF65-F5344CB8AC3E}">
        <p14:creationId xmlns:p14="http://schemas.microsoft.com/office/powerpoint/2010/main" val="706144456"/>
      </p:ext>
    </p:extLst>
  </p:cSld>
  <p:clrMap bg1="dk2" tx1="lt1" bg2="dk1" tx2="lt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eaLnBrk="1" hangingPunct="1">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9B9D5D6-1BF3-DD4B-873D-4EA7FD745283}" type="slidenum">
              <a:rPr lang="en-US" smtClean="0">
                <a:solidFill>
                  <a:srgbClr val="000000"/>
                </a:solidFill>
              </a:rPr>
              <a:pPr eaLnBrk="1" hangingPunct="1"/>
              <a:t>‹#›</a:t>
            </a:fld>
            <a:endParaRPr lang="en-US">
              <a:solidFill>
                <a:srgbClr val="000000"/>
              </a:solidFill>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eaLnBrk="1" hangingPunct="1">
              <a:defRPr/>
            </a:pPr>
            <a:fld id="{8F9CF485-B5B5-1C4A-B2FB-D745284B4FB6}" type="slidenum">
              <a:rPr lang="en-US"/>
              <a:pPr eaLnBrk="1" hangingPunct="1">
                <a:defRPr/>
              </a:pPr>
              <a:t>‹#›</a:t>
            </a:fld>
            <a:endParaRPr lang="en-US"/>
          </a:p>
        </p:txBody>
      </p:sp>
    </p:spTree>
    <p:extLst>
      <p:ext uri="{BB962C8B-B14F-4D97-AF65-F5344CB8AC3E}">
        <p14:creationId xmlns:p14="http://schemas.microsoft.com/office/powerpoint/2010/main" val="2548352215"/>
      </p:ext>
    </p:extLst>
  </p:cSld>
  <p:clrMap bg1="lt1" tx1="dk1" bg2="lt2" tx2="dk2" accent1="accent1" accent2="accent2" accent3="accent3" accent4="accent4" accent5="accent5" accent6="accent6" hlink="hlink" folHlink="folHlink"/>
  <p:sldLayoutIdLst>
    <p:sldLayoutId id="214748653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436500"/>
      </p:ext>
    </p:extLst>
  </p:cSld>
  <p:clrMap bg1="lt1" tx1="dk1" bg2="lt2" tx2="dk2" accent1="accent1" accent2="accent2" accent3="accent3" accent4="accent4" accent5="accent5" accent6="accent6" hlink="hlink" folHlink="folHlink"/>
  <p:sldLayoutIdLst>
    <p:sldLayoutId id="2147486537" r:id="rId1"/>
    <p:sldLayoutId id="2147486538" r:id="rId2"/>
    <p:sldLayoutId id="2147486539" r:id="rId3"/>
    <p:sldLayoutId id="2147486540" r:id="rId4"/>
    <p:sldLayoutId id="2147486541" r:id="rId5"/>
    <p:sldLayoutId id="2147486542" r:id="rId6"/>
    <p:sldLayoutId id="2147486543" r:id="rId7"/>
    <p:sldLayoutId id="2147486544" r:id="rId8"/>
    <p:sldLayoutId id="2147486545" r:id="rId9"/>
    <p:sldLayoutId id="2147486546" r:id="rId10"/>
    <p:sldLayoutId id="214748654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5948100"/>
      </p:ext>
    </p:extLst>
  </p:cSld>
  <p:clrMap bg1="lt1" tx1="dk1" bg2="lt2" tx2="dk2" accent1="accent1" accent2="accent2" accent3="accent3" accent4="accent4" accent5="accent5" accent6="accent6" hlink="hlink" folHlink="folHlink"/>
  <p:sldLayoutIdLst>
    <p:sldLayoutId id="2147486549" r:id="rId1"/>
    <p:sldLayoutId id="2147486550" r:id="rId2"/>
    <p:sldLayoutId id="2147486551" r:id="rId3"/>
    <p:sldLayoutId id="2147486552" r:id="rId4"/>
    <p:sldLayoutId id="2147486553" r:id="rId5"/>
    <p:sldLayoutId id="2147486554" r:id="rId6"/>
    <p:sldLayoutId id="2147486555" r:id="rId7"/>
    <p:sldLayoutId id="2147486556" r:id="rId8"/>
    <p:sldLayoutId id="2147486557" r:id="rId9"/>
    <p:sldLayoutId id="2147486558" r:id="rId10"/>
    <p:sldLayoutId id="21474865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447919"/>
      </p:ext>
    </p:extLst>
  </p:cSld>
  <p:clrMap bg1="lt1" tx1="dk1" bg2="lt2" tx2="dk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611655"/>
      </p:ext>
    </p:extLst>
  </p:cSld>
  <p:clrMap bg1="lt1" tx1="dk1" bg2="lt2" tx2="dk2" accent1="accent1" accent2="accent2" accent3="accent3" accent4="accent4" accent5="accent5" accent6="accent6" hlink="hlink" folHlink="folHlink"/>
  <p:sldLayoutIdLst>
    <p:sldLayoutId id="2147486573" r:id="rId1"/>
    <p:sldLayoutId id="2147486574" r:id="rId2"/>
    <p:sldLayoutId id="2147486575" r:id="rId3"/>
    <p:sldLayoutId id="2147486576" r:id="rId4"/>
    <p:sldLayoutId id="2147486577" r:id="rId5"/>
    <p:sldLayoutId id="2147486578" r:id="rId6"/>
    <p:sldLayoutId id="2147486579" r:id="rId7"/>
    <p:sldLayoutId id="2147486580" r:id="rId8"/>
    <p:sldLayoutId id="2147486581" r:id="rId9"/>
    <p:sldLayoutId id="2147486582" r:id="rId10"/>
    <p:sldLayoutId id="21474865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468822"/>
      </p:ext>
    </p:extLst>
  </p:cSld>
  <p:clrMap bg1="lt1" tx1="dk1" bg2="lt2" tx2="dk2" accent1="accent1" accent2="accent2" accent3="accent3" accent4="accent4" accent5="accent5" accent6="accent6" hlink="hlink" folHlink="folHlink"/>
  <p:sldLayoutIdLst>
    <p:sldLayoutId id="2147486585" r:id="rId1"/>
    <p:sldLayoutId id="2147486586" r:id="rId2"/>
    <p:sldLayoutId id="2147486587" r:id="rId3"/>
    <p:sldLayoutId id="2147486588" r:id="rId4"/>
    <p:sldLayoutId id="2147486589" r:id="rId5"/>
    <p:sldLayoutId id="2147486590" r:id="rId6"/>
    <p:sldLayoutId id="2147486591" r:id="rId7"/>
    <p:sldLayoutId id="2147486592" r:id="rId8"/>
    <p:sldLayoutId id="2147486593" r:id="rId9"/>
    <p:sldLayoutId id="2147486594" r:id="rId10"/>
    <p:sldLayoutId id="21474865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952062"/>
      </p:ext>
    </p:extLst>
  </p:cSld>
  <p:clrMap bg1="lt1" tx1="dk1" bg2="lt2" tx2="dk2" accent1="accent1" accent2="accent2" accent3="accent3" accent4="accent4" accent5="accent5" accent6="accent6" hlink="hlink" folHlink="folHlink"/>
  <p:sldLayoutIdLst>
    <p:sldLayoutId id="2147486597" r:id="rId1"/>
    <p:sldLayoutId id="2147486598" r:id="rId2"/>
    <p:sldLayoutId id="2147486599" r:id="rId3"/>
    <p:sldLayoutId id="2147486600" r:id="rId4"/>
    <p:sldLayoutId id="2147486601" r:id="rId5"/>
    <p:sldLayoutId id="2147486602" r:id="rId6"/>
    <p:sldLayoutId id="2147486603" r:id="rId7"/>
    <p:sldLayoutId id="2147486604" r:id="rId8"/>
    <p:sldLayoutId id="2147486605" r:id="rId9"/>
    <p:sldLayoutId id="2147486606" r:id="rId10"/>
    <p:sldLayoutId id="21474866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048668"/>
      </p:ext>
    </p:extLst>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fld id="{E298D5E9-7021-BD46-94F8-8A53CA04E4B1}" type="slidenum">
              <a:rPr lang="en-US"/>
              <a:pPr/>
              <a:t>‹#›</a:t>
            </a:fld>
            <a:endParaRPr lang="en-US"/>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87" r:id="rId1"/>
    <p:sldLayoutId id="2147485802" r:id="rId2"/>
    <p:sldLayoutId id="2147485803" r:id="rId3"/>
    <p:sldLayoutId id="2147485804" r:id="rId4"/>
    <p:sldLayoutId id="2147485805" r:id="rId5"/>
    <p:sldLayoutId id="2147485806" r:id="rId6"/>
    <p:sldLayoutId id="2147485807" r:id="rId7"/>
    <p:sldLayoutId id="2147485808" r:id="rId8"/>
    <p:sldLayoutId id="2147485809" r:id="rId9"/>
    <p:sldLayoutId id="2147485810" r:id="rId10"/>
    <p:sldLayoutId id="214748581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780051"/>
      </p:ext>
    </p:extLst>
  </p:cSld>
  <p:clrMap bg1="lt1" tx1="dk1" bg2="lt2" tx2="dk2" accent1="accent1" accent2="accent2" accent3="accent3" accent4="accent4" accent5="accent5" accent6="accent6" hlink="hlink" folHlink="folHlink"/>
  <p:sldLayoutIdLst>
    <p:sldLayoutId id="2147486681" r:id="rId1"/>
    <p:sldLayoutId id="2147486682" r:id="rId2"/>
    <p:sldLayoutId id="2147486683" r:id="rId3"/>
    <p:sldLayoutId id="2147486684" r:id="rId4"/>
    <p:sldLayoutId id="2147486685" r:id="rId5"/>
    <p:sldLayoutId id="2147486686" r:id="rId6"/>
    <p:sldLayoutId id="2147486687" r:id="rId7"/>
    <p:sldLayoutId id="2147486688" r:id="rId8"/>
    <p:sldLayoutId id="2147486689" r:id="rId9"/>
    <p:sldLayoutId id="2147486690" r:id="rId10"/>
    <p:sldLayoutId id="21474866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DA748F-9DFE-4BE3-A9C5-6978DFD791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9CD54E5-3F55-47EC-BF5C-12BA8489D1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98A784-041A-419C-B809-68BC5C98FE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381D8C04-B05A-41FC-867D-5B74EF567E1B}" type="datetimeFigureOut">
              <a:rPr lang="en-US" altLang="en-US"/>
              <a:pPr/>
              <a:t>10/21/19</a:t>
            </a:fld>
            <a:endParaRPr lang="en-US" altLang="en-US"/>
          </a:p>
        </p:txBody>
      </p:sp>
      <p:sp>
        <p:nvSpPr>
          <p:cNvPr id="5" name="Footer Placeholder 4">
            <a:extLst>
              <a:ext uri="{FF2B5EF4-FFF2-40B4-BE49-F238E27FC236}">
                <a16:creationId xmlns:a16="http://schemas.microsoft.com/office/drawing/2014/main" id="{6AF0AF70-F93C-434C-8127-FB7A6C286FD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a:extLst>
              <a:ext uri="{FF2B5EF4-FFF2-40B4-BE49-F238E27FC236}">
                <a16:creationId xmlns:a16="http://schemas.microsoft.com/office/drawing/2014/main" id="{AE9657D3-F773-4D18-B5FB-3B5E0540593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2EB539-C593-41D9-9D88-B3B01918569A}" type="slidenum">
              <a:rPr lang="en-US" altLang="en-US"/>
              <a:pPr/>
              <a:t>‹#›</a:t>
            </a:fld>
            <a:endParaRPr lang="en-US" altLang="en-US"/>
          </a:p>
        </p:txBody>
      </p:sp>
    </p:spTree>
    <p:extLst>
      <p:ext uri="{BB962C8B-B14F-4D97-AF65-F5344CB8AC3E}">
        <p14:creationId xmlns:p14="http://schemas.microsoft.com/office/powerpoint/2010/main" val="1043708474"/>
      </p:ext>
    </p:extLst>
  </p:cSld>
  <p:clrMap bg1="lt1" tx1="dk1" bg2="lt2" tx2="dk2" accent1="accent1" accent2="accent2" accent3="accent3" accent4="accent4" accent5="accent5" accent6="accent6" hlink="hlink" folHlink="folHlink"/>
  <p:sldLayoutIdLst>
    <p:sldLayoutId id="2147486804" r:id="rId1"/>
    <p:sldLayoutId id="2147486805" r:id="rId2"/>
    <p:sldLayoutId id="2147486806" r:id="rId3"/>
    <p:sldLayoutId id="2147486807" r:id="rId4"/>
    <p:sldLayoutId id="2147486808" r:id="rId5"/>
    <p:sldLayoutId id="2147486809" r:id="rId6"/>
    <p:sldLayoutId id="2147486810" r:id="rId7"/>
    <p:sldLayoutId id="2147486811" r:id="rId8"/>
    <p:sldLayoutId id="2147486812" r:id="rId9"/>
    <p:sldLayoutId id="2147486813" r:id="rId10"/>
    <p:sldLayoutId id="21474868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55103896"/>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DD067300-9854-134C-A3EA-8A398CD5B684}" type="slidenum">
              <a:rPr lang="en-US"/>
              <a:pPr/>
              <a:t>‹#›</a:t>
            </a:fld>
            <a:endParaRPr lang="en-US"/>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fld id="{36FC28CA-39C4-784D-8FF0-1EC3B949282A}" type="slidenum">
              <a:rPr lang="en-US"/>
              <a:pPr/>
              <a:t>‹#›</a:t>
            </a:fld>
            <a:endParaRPr lang="en-US"/>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892"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89091" name="Rectangle 3"/>
          <p:cNvSpPr>
            <a:spLocks noGrp="1" noRot="1" noChangeArrowheads="1"/>
          </p:cNvSpPr>
          <p:nvPr>
            <p:ph type="body" idx="1"/>
          </p:nvPr>
        </p:nvSpPr>
        <p:spPr bwMode="auto">
          <a:xfrm>
            <a:off x="301625" y="1676401"/>
            <a:ext cx="8540750" cy="442277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92"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89094"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fld id="{BA87E557-373C-B045-82B2-8551D8C427A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856" r:id="rId1"/>
    <p:sldLayoutId id="2147485857" r:id="rId2"/>
    <p:sldLayoutId id="2147485858" r:id="rId3"/>
    <p:sldLayoutId id="2147485859" r:id="rId4"/>
    <p:sldLayoutId id="2147485860" r:id="rId5"/>
    <p:sldLayoutId id="2147485861" r:id="rId6"/>
    <p:sldLayoutId id="2147485862" r:id="rId7"/>
    <p:sldLayoutId id="2147485863" r:id="rId8"/>
    <p:sldLayoutId id="2147485864" r:id="rId9"/>
    <p:sldLayoutId id="2147485865" r:id="rId10"/>
    <p:sldLayoutId id="214748586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fld id="{1479089D-9BFB-1A42-B25A-4EABCE7C16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6" name="Rectangle 15"/>
          <p:cNvSpPr>
            <a:spLocks noChangeArrowheads="1"/>
          </p:cNvSpPr>
          <p:nvPr/>
        </p:nvSpPr>
        <p:spPr bwMode="white">
          <a:xfrm>
            <a:off x="0" y="1"/>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Arial"/>
              <a:ea typeface="ＭＳ Ｐゴシック" charset="-128"/>
              <a:cs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9" name="Rectangle 8"/>
          <p:cNvSpPr>
            <a:spLocks noChangeArrowheads="1"/>
          </p:cNvSpPr>
          <p:nvPr/>
        </p:nvSpPr>
        <p:spPr bwMode="auto">
          <a:xfrm>
            <a:off x="149225" y="6388101"/>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p:cNvSpPr>
            <a:spLocks noGrp="1"/>
          </p:cNvSpPr>
          <p:nvPr>
            <p:ph type="dt" sz="half" idx="2"/>
          </p:nvPr>
        </p:nvSpPr>
        <p:spPr>
          <a:xfrm>
            <a:off x="5791201" y="6405564"/>
            <a:ext cx="3044825" cy="365125"/>
          </a:xfrm>
          <a:prstGeom prst="rect">
            <a:avLst/>
          </a:prstGeom>
        </p:spPr>
        <p:txBody>
          <a:bodyPr vert="horz" wrap="square" lIns="91435" tIns="45718" rIns="91435" bIns="45718" numCol="1" anchor="t" anchorCtr="0" compatLnSpc="1">
            <a:prstTxWarp prst="textNoShape">
              <a:avLst/>
            </a:prstTxWarp>
          </a:bodyPr>
          <a:lstStyle>
            <a:lvl1pPr algn="r" eaLnBrk="1" hangingPunct="1">
              <a:defRPr sz="1400">
                <a:solidFill>
                  <a:srgbClr val="FFFFFF"/>
                </a:solidFill>
                <a:latin typeface="Georgia" charset="0"/>
              </a:defRPr>
            </a:lvl1pPr>
          </a:lstStyle>
          <a:p>
            <a:fld id="{099BC036-A29C-F04C-963F-756859970772}" type="datetime1">
              <a:rPr lang="en-US"/>
              <a:pPr/>
              <a:t>10/21/19</a:t>
            </a:fld>
            <a:endParaRPr lang="en-US"/>
          </a:p>
        </p:txBody>
      </p:sp>
      <p:sp>
        <p:nvSpPr>
          <p:cNvPr id="3" name="Footer Placeholder 2"/>
          <p:cNvSpPr>
            <a:spLocks noGrp="1"/>
          </p:cNvSpPr>
          <p:nvPr>
            <p:ph type="ftr" sz="quarter" idx="3"/>
          </p:nvPr>
        </p:nvSpPr>
        <p:spPr>
          <a:xfrm>
            <a:off x="304800" y="6410326"/>
            <a:ext cx="3581400" cy="366713"/>
          </a:xfrm>
          <a:prstGeom prst="rect">
            <a:avLst/>
          </a:prstGeom>
        </p:spPr>
        <p:txBody>
          <a:bodyPr vert="horz" lIns="91435" tIns="45718" rIns="91435" bIns="45718"/>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p:cNvSpPr/>
          <p:nvPr/>
        </p:nvSpPr>
        <p:spPr>
          <a:xfrm>
            <a:off x="4267201"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15" name="Oval 14"/>
          <p:cNvSpPr/>
          <p:nvPr/>
        </p:nvSpPr>
        <p:spPr>
          <a:xfrm>
            <a:off x="4362451"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4"/>
            <a:ext cx="457200" cy="441325"/>
          </a:xfrm>
          <a:prstGeom prst="rect">
            <a:avLst/>
          </a:prstGeom>
        </p:spPr>
        <p:txBody>
          <a:bodyPr vert="horz" wrap="square" lIns="45718" tIns="45718" rIns="45718" bIns="45718" numCol="1" anchor="ctr" anchorCtr="0" compatLnSpc="1">
            <a:prstTxWarp prst="textNoShape">
              <a:avLst/>
            </a:prstTxWarp>
            <a:normAutofit/>
          </a:bodyPr>
          <a:lstStyle>
            <a:lvl1pPr algn="ctr" eaLnBrk="1" hangingPunct="1">
              <a:defRPr sz="1600">
                <a:solidFill>
                  <a:srgbClr val="7B9899"/>
                </a:solidFill>
                <a:latin typeface="Georgia" charset="0"/>
              </a:defRPr>
            </a:lvl1pPr>
          </a:lstStyle>
          <a:p>
            <a:fld id="{28F6CC66-84D4-BB43-881D-8078461A1661}" type="slidenum">
              <a:rPr lang="en-US"/>
              <a:pPr/>
              <a:t>‹#›</a:t>
            </a:fld>
            <a:endParaRPr lang="en-US"/>
          </a:p>
        </p:txBody>
      </p:sp>
      <p:sp>
        <p:nvSpPr>
          <p:cNvPr id="237582" name="Title Placeholder 21"/>
          <p:cNvSpPr>
            <a:spLocks noGrp="1"/>
          </p:cNvSpPr>
          <p:nvPr>
            <p:ph type="title"/>
          </p:nvPr>
        </p:nvSpPr>
        <p:spPr bwMode="auto">
          <a:xfrm>
            <a:off x="301625" y="228601"/>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b" anchorCtr="0" compatLnSpc="1">
            <a:prstTxWarp prst="textNoShape">
              <a:avLst/>
            </a:prstTxWarp>
          </a:bodyPr>
          <a:lstStyle/>
          <a:p>
            <a:pPr lvl="0"/>
            <a:r>
              <a:rPr lang="en-US"/>
              <a:t>Click to edit Master title style</a:t>
            </a:r>
          </a:p>
        </p:txBody>
      </p:sp>
      <p:sp>
        <p:nvSpPr>
          <p:cNvPr id="237583" name="Text Placeholder 12"/>
          <p:cNvSpPr>
            <a:spLocks noGrp="1"/>
          </p:cNvSpPr>
          <p:nvPr>
            <p:ph type="body" idx="1"/>
          </p:nvPr>
        </p:nvSpPr>
        <p:spPr bwMode="auto">
          <a:xfrm>
            <a:off x="301625" y="1524001"/>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97"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177" algn="ctr" rtl="0" fontAlgn="base">
        <a:spcBef>
          <a:spcPct val="0"/>
        </a:spcBef>
        <a:spcAft>
          <a:spcPct val="0"/>
        </a:spcAft>
        <a:defRPr sz="3300">
          <a:solidFill>
            <a:srgbClr val="7B9899"/>
          </a:solidFill>
          <a:latin typeface="Georgia" pitchFamily="18" charset="0"/>
        </a:defRPr>
      </a:lvl6pPr>
      <a:lvl7pPr marL="914353" algn="ctr" rtl="0" fontAlgn="base">
        <a:spcBef>
          <a:spcPct val="0"/>
        </a:spcBef>
        <a:spcAft>
          <a:spcPct val="0"/>
        </a:spcAft>
        <a:defRPr sz="3300">
          <a:solidFill>
            <a:srgbClr val="7B9899"/>
          </a:solidFill>
          <a:latin typeface="Georgia" pitchFamily="18" charset="0"/>
        </a:defRPr>
      </a:lvl7pPr>
      <a:lvl8pPr marL="1371530" algn="ctr" rtl="0" fontAlgn="base">
        <a:spcBef>
          <a:spcPct val="0"/>
        </a:spcBef>
        <a:spcAft>
          <a:spcPct val="0"/>
        </a:spcAft>
        <a:defRPr sz="3300">
          <a:solidFill>
            <a:srgbClr val="7B9899"/>
          </a:solidFill>
          <a:latin typeface="Georgia" pitchFamily="18" charset="0"/>
        </a:defRPr>
      </a:lvl8pPr>
      <a:lvl9pPr marL="1828706" algn="ctr" rtl="0" fontAlgn="base">
        <a:spcBef>
          <a:spcPct val="0"/>
        </a:spcBef>
        <a:spcAft>
          <a:spcPct val="0"/>
        </a:spcAft>
        <a:defRPr sz="3300">
          <a:solidFill>
            <a:srgbClr val="7B9899"/>
          </a:solidFill>
          <a:latin typeface="Georgia" pitchFamily="18" charset="0"/>
        </a:defRPr>
      </a:lvl9pPr>
    </p:titleStyle>
    <p:bodyStyle>
      <a:lvl1pPr marL="273036" indent="-273036"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Arial"/>
          <a:ea typeface="ＭＳ Ｐゴシック" pitchFamily="-107" charset="-128"/>
          <a:cs typeface="Arial"/>
        </a:defRPr>
      </a:lvl1pPr>
      <a:lvl2pPr marL="547660" indent="-273036"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Arial"/>
          <a:ea typeface="ＭＳ Ｐゴシック" pitchFamily="-107" charset="-128"/>
          <a:cs typeface="Arial"/>
        </a:defRPr>
      </a:lvl2pPr>
      <a:lvl3pPr marL="822283" indent="-228588"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Arial"/>
          <a:ea typeface="ＭＳ Ｐゴシック" charset="0"/>
          <a:cs typeface="Arial"/>
        </a:defRPr>
      </a:lvl3pPr>
      <a:lvl4pPr marL="1096907" indent="-228588"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Arial"/>
          <a:ea typeface="Geneva" charset="-128"/>
          <a:cs typeface="Arial"/>
        </a:defRPr>
      </a:lvl4pPr>
      <a:lvl5pPr marL="1371530" indent="-228588" algn="l" rtl="0" eaLnBrk="0" fontAlgn="base" hangingPunct="0">
        <a:spcBef>
          <a:spcPct val="20000"/>
        </a:spcBef>
        <a:spcAft>
          <a:spcPct val="0"/>
        </a:spcAft>
        <a:buClr>
          <a:srgbClr val="8FB08C"/>
        </a:buClr>
        <a:buChar char="•"/>
        <a:defRPr kern="1200">
          <a:solidFill>
            <a:schemeClr val="tx1"/>
          </a:solidFill>
          <a:latin typeface="Arial"/>
          <a:ea typeface="Geneva" charset="-128"/>
          <a:cs typeface="Arial"/>
        </a:defRPr>
      </a:lvl5pPr>
      <a:lvl6pPr marL="1645835" indent="-182871"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41" indent="-182871"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12" indent="-182871"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18" indent="-182871"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7" algn="l" rtl="0" eaLnBrk="1" latinLnBrk="0" hangingPunct="1">
        <a:defRPr kumimoji="0" kern="1200">
          <a:solidFill>
            <a:schemeClr val="tx1"/>
          </a:solidFill>
          <a:latin typeface="+mn-lt"/>
          <a:ea typeface="+mn-ea"/>
          <a:cs typeface="+mn-cs"/>
        </a:defRPr>
      </a:lvl2pPr>
      <a:lvl3pPr marL="914353" algn="l" rtl="0" eaLnBrk="1" latinLnBrk="0" hangingPunct="1">
        <a:defRPr kumimoji="0" kern="1200">
          <a:solidFill>
            <a:schemeClr val="tx1"/>
          </a:solidFill>
          <a:latin typeface="+mn-lt"/>
          <a:ea typeface="+mn-ea"/>
          <a:cs typeface="+mn-cs"/>
        </a:defRPr>
      </a:lvl3pPr>
      <a:lvl4pPr marL="1371530" algn="l" rtl="0" eaLnBrk="1" latinLnBrk="0" hangingPunct="1">
        <a:defRPr kumimoji="0" kern="1200">
          <a:solidFill>
            <a:schemeClr val="tx1"/>
          </a:solidFill>
          <a:latin typeface="+mn-lt"/>
          <a:ea typeface="+mn-ea"/>
          <a:cs typeface="+mn-cs"/>
        </a:defRPr>
      </a:lvl4pPr>
      <a:lvl5pPr marL="1828706" algn="l" rtl="0" eaLnBrk="1" latinLnBrk="0" hangingPunct="1">
        <a:defRPr kumimoji="0" kern="1200">
          <a:solidFill>
            <a:schemeClr val="tx1"/>
          </a:solidFill>
          <a:latin typeface="+mn-lt"/>
          <a:ea typeface="+mn-ea"/>
          <a:cs typeface="+mn-cs"/>
        </a:defRPr>
      </a:lvl5pPr>
      <a:lvl6pPr marL="2285883" algn="l" rtl="0" eaLnBrk="1" latinLnBrk="0" hangingPunct="1">
        <a:defRPr kumimoji="0" kern="1200">
          <a:solidFill>
            <a:schemeClr val="tx1"/>
          </a:solidFill>
          <a:latin typeface="+mn-lt"/>
          <a:ea typeface="+mn-ea"/>
          <a:cs typeface="+mn-cs"/>
        </a:defRPr>
      </a:lvl6pPr>
      <a:lvl7pPr marL="2743060" algn="l" rtl="0" eaLnBrk="1" latinLnBrk="0" hangingPunct="1">
        <a:defRPr kumimoji="0" kern="1200">
          <a:solidFill>
            <a:schemeClr val="tx1"/>
          </a:solidFill>
          <a:latin typeface="+mn-lt"/>
          <a:ea typeface="+mn-ea"/>
          <a:cs typeface="+mn-cs"/>
        </a:defRPr>
      </a:lvl7pPr>
      <a:lvl8pPr marL="3200236" algn="l" rtl="0" eaLnBrk="1" latinLnBrk="0" hangingPunct="1">
        <a:defRPr kumimoji="0" kern="1200">
          <a:solidFill>
            <a:schemeClr val="tx1"/>
          </a:solidFill>
          <a:latin typeface="+mn-lt"/>
          <a:ea typeface="+mn-ea"/>
          <a:cs typeface="+mn-cs"/>
        </a:defRPr>
      </a:lvl8pPr>
      <a:lvl9pPr marL="3657413"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71"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b"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892971"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3" tIns="35713" rIns="35713" bIns="35713"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3428151562"/>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84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2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6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24" algn="ctr" rtl="0" fontAlgn="base">
        <a:spcBef>
          <a:spcPct val="0"/>
        </a:spcBef>
        <a:spcAft>
          <a:spcPct val="0"/>
        </a:spcAft>
        <a:defRPr sz="2500">
          <a:solidFill>
            <a:schemeClr val="tx1"/>
          </a:solidFill>
          <a:latin typeface="+mn-lt"/>
          <a:ea typeface="+mn-ea"/>
          <a:cs typeface="+mn-cs"/>
          <a:sym typeface="Gill Sans" charset="0"/>
        </a:defRPr>
      </a:lvl6pPr>
      <a:lvl7pPr marL="642849" algn="ctr" rtl="0" fontAlgn="base">
        <a:spcBef>
          <a:spcPct val="0"/>
        </a:spcBef>
        <a:spcAft>
          <a:spcPct val="0"/>
        </a:spcAft>
        <a:defRPr sz="2500">
          <a:solidFill>
            <a:schemeClr val="tx1"/>
          </a:solidFill>
          <a:latin typeface="+mn-lt"/>
          <a:ea typeface="+mn-ea"/>
          <a:cs typeface="+mn-cs"/>
          <a:sym typeface="Gill Sans" charset="0"/>
        </a:defRPr>
      </a:lvl7pPr>
      <a:lvl8pPr marL="964274" algn="ctr" rtl="0" fontAlgn="base">
        <a:spcBef>
          <a:spcPct val="0"/>
        </a:spcBef>
        <a:spcAft>
          <a:spcPct val="0"/>
        </a:spcAft>
        <a:defRPr sz="2500">
          <a:solidFill>
            <a:schemeClr val="tx1"/>
          </a:solidFill>
          <a:latin typeface="+mn-lt"/>
          <a:ea typeface="+mn-ea"/>
          <a:cs typeface="+mn-cs"/>
          <a:sym typeface="Gill Sans" charset="0"/>
        </a:defRPr>
      </a:lvl8pPr>
      <a:lvl9pPr marL="128569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4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88.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3.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3.xml"/></Relationships>
</file>

<file path=ppt/slides/_rels/slide10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153.xml"/><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117.xml"/><Relationship Id="rId4" Type="http://schemas.openxmlformats.org/officeDocument/2006/relationships/image" Target="../media/image96.jpeg"/></Relationships>
</file>

<file path=ppt/slides/_rels/slide10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3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34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3.xml"/><Relationship Id="rId1" Type="http://schemas.openxmlformats.org/officeDocument/2006/relationships/themeOverride" Target="../theme/themeOverride17.xml"/><Relationship Id="rId4" Type="http://schemas.openxmlformats.org/officeDocument/2006/relationships/image" Target="../media/image28.GIF"/></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345.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345.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34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4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45.xml"/><Relationship Id="rId4" Type="http://schemas.openxmlformats.org/officeDocument/2006/relationships/image" Target="../media/image10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3.xml"/><Relationship Id="rId1" Type="http://schemas.openxmlformats.org/officeDocument/2006/relationships/themeOverride" Target="../theme/themeOverride8.xml"/><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hemeOverride" Target="../theme/themeOverride9.xml"/><Relationship Id="rId5" Type="http://schemas.openxmlformats.org/officeDocument/2006/relationships/image" Target="../media/image31.jpeg"/><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8.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63.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hemeOverride" Target="../theme/themeOverride1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7.xml"/><Relationship Id="rId1" Type="http://schemas.openxmlformats.org/officeDocument/2006/relationships/themeOverride" Target="../theme/themeOverride13.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3.xml"/><Relationship Id="rId1" Type="http://schemas.openxmlformats.org/officeDocument/2006/relationships/themeOverride" Target="../theme/themeOverride3.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45.xml"/><Relationship Id="rId1" Type="http://schemas.openxmlformats.org/officeDocument/2006/relationships/themeOverride" Target="../theme/themeOverr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7.xml"/><Relationship Id="rId4"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4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8.xml"/><Relationship Id="rId1" Type="http://schemas.openxmlformats.org/officeDocument/2006/relationships/themeOverride" Target="../theme/themeOverride5.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55.xml"/><Relationship Id="rId5" Type="http://schemas.openxmlformats.org/officeDocument/2006/relationships/image" Target="../media/image58.jp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5.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5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45.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34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53.xml"/><Relationship Id="rId1" Type="http://schemas.openxmlformats.org/officeDocument/2006/relationships/themeOverride" Target="../theme/themeOverride15.xml"/><Relationship Id="rId4" Type="http://schemas.openxmlformats.org/officeDocument/2006/relationships/image" Target="../media/image28.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4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5.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53.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53.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16.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7.xml"/><Relationship Id="rId1" Type="http://schemas.openxmlformats.org/officeDocument/2006/relationships/themeOverride" Target="../theme/themeOverride6.xml"/><Relationship Id="rId5" Type="http://schemas.microsoft.com/office/2007/relationships/hdphoto" Target="../media/hdphoto1.wdp"/><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153.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53.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17.xml"/><Relationship Id="rId4" Type="http://schemas.openxmlformats.org/officeDocument/2006/relationships/image" Target="../media/image72.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117.xml"/><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9.xml"/><Relationship Id="rId1" Type="http://schemas.openxmlformats.org/officeDocument/2006/relationships/slideLayout" Target="../slideLayouts/slideLayout1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53.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hemeOverride" Target="../theme/themeOverride7.xml"/><Relationship Id="rId5" Type="http://schemas.openxmlformats.org/officeDocument/2006/relationships/image" Target="../media/image20.emf"/><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4.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94.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4.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94.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9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53.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153.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hemeOverride" Target="../theme/themeOverride16.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581E41B5-3F65-524E-B612-F0CB2D98F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3" y="15547"/>
            <a:ext cx="9144000" cy="32146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
        <p:nvSpPr>
          <p:cNvPr id="900098" name="Rectangle 2"/>
          <p:cNvSpPr>
            <a:spLocks noGrp="1" noChangeArrowheads="1"/>
          </p:cNvSpPr>
          <p:nvPr>
            <p:ph type="ctrTitle"/>
          </p:nvPr>
        </p:nvSpPr>
        <p:spPr>
          <a:xfrm>
            <a:off x="697880" y="1622891"/>
            <a:ext cx="8446120" cy="2742213"/>
          </a:xfrm>
          <a:effectLst>
            <a:outerShdw blurRad="63500" dist="35921" dir="2700000" algn="ctr" rotWithShape="0">
              <a:schemeClr val="tx2">
                <a:alpha val="74998"/>
              </a:schemeClr>
            </a:outerShdw>
          </a:effectLst>
        </p:spPr>
        <p:txBody>
          <a:bodyPr/>
          <a:lstStyle/>
          <a:p>
            <a:pPr algn="l">
              <a:defRPr/>
            </a:pPr>
            <a:r>
              <a:rPr lang="en-US" sz="13800" b="1" dirty="0">
                <a:effectLst>
                  <a:glow rad="127000">
                    <a:schemeClr val="tx1"/>
                  </a:glow>
                </a:effectLst>
                <a:latin typeface="Arial" charset="0"/>
                <a:ea typeface="ＭＳ Ｐゴシック" charset="0"/>
                <a:cs typeface="ＭＳ Ｐゴシック" charset="0"/>
              </a:rPr>
              <a:t>Be</a:t>
            </a:r>
            <a:r>
              <a:rPr lang="en-US" sz="6000" b="1" dirty="0">
                <a:effectLst>
                  <a:glow rad="127000">
                    <a:schemeClr val="tx1"/>
                  </a:glow>
                </a:effectLst>
                <a:latin typeface="Arial" charset="0"/>
                <a:ea typeface="ＭＳ Ｐゴシック" charset="0"/>
                <a:cs typeface="ＭＳ Ｐゴシック" charset="0"/>
              </a:rPr>
              <a:t> </a:t>
            </a:r>
            <a:r>
              <a:rPr lang="en-US" sz="7200" b="1" dirty="0">
                <a:effectLst>
                  <a:glow rad="127000">
                    <a:schemeClr val="tx1"/>
                  </a:glow>
                </a:effectLst>
                <a:latin typeface="Arial" charset="0"/>
                <a:ea typeface="ＭＳ Ｐゴシック" charset="0"/>
                <a:cs typeface="ＭＳ Ｐゴシック" charset="0"/>
              </a:rPr>
              <a:t>Uncompromising</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3199029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Israel</a:t>
            </a:r>
            <a:endParaRPr lang="en-US" sz="2400" b="0" dirty="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I think they lived in Israel</a:t>
            </a: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256</a:t>
            </a:r>
            <a:endParaRPr lang="en-US" sz="2400" b="0" dirty="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BONES" pitchFamily="-105" charset="0"/>
              <a:ea typeface="+mn-ea"/>
              <a:cs typeface="+mn-cs"/>
            </a:endParaRPr>
          </a:p>
        </p:txBody>
      </p:sp>
    </p:spTree>
    <p:extLst>
      <p:ext uri="{BB962C8B-B14F-4D97-AF65-F5344CB8AC3E}">
        <p14:creationId xmlns:p14="http://schemas.microsoft.com/office/powerpoint/2010/main" val="12545277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555514"/>
                                        </p:tgtEl>
                                        <p:attrNameLst>
                                          <p:attrName>style.visibility</p:attrName>
                                        </p:attrNameLst>
                                      </p:cBhvr>
                                      <p:to>
                                        <p:strVal val="visible"/>
                                      </p:to>
                                    </p:set>
                                    <p:anim calcmode="lin" valueType="num">
                                      <p:cBhvr>
                                        <p:cTn id="18"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555514"/>
                                        </p:tgtEl>
                                        <p:attrNameLst>
                                          <p:attrName>ppt_x</p:attrName>
                                        </p:attrNameLst>
                                      </p:cBhvr>
                                      <p:tavLst>
                                        <p:tav tm="0">
                                          <p:val>
                                            <p:fltVal val="0.5"/>
                                          </p:val>
                                        </p:tav>
                                        <p:tav tm="100000">
                                          <p:val>
                                            <p:strVal val="#ppt_x"/>
                                          </p:val>
                                        </p:tav>
                                      </p:tavLst>
                                    </p:anim>
                                    <p:anim calcmode="lin" valueType="num">
                                      <p:cBhvr>
                                        <p:cTn id="21" dur="500" fill="hold"/>
                                        <p:tgtEl>
                                          <p:spTgt spid="1555514"/>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555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pPr algn="l"/>
            <a:r>
              <a:rPr lang="en-US" sz="4000" b="1" dirty="0">
                <a:latin typeface="Arial" charset="0"/>
              </a:rPr>
              <a:t>Loving Discipline </a:t>
            </a:r>
            <a:br>
              <a:rPr lang="en-US" sz="4000" b="1" dirty="0">
                <a:latin typeface="Arial" charset="0"/>
              </a:rPr>
            </a:br>
            <a:r>
              <a:rPr lang="en-US" sz="3200" b="1" dirty="0">
                <a:latin typeface="Arial" charset="0"/>
              </a:rPr>
              <a:t>(Hebrews 12:5-7 </a:t>
            </a:r>
            <a:r>
              <a:rPr lang="en-US" sz="2400" b="1" dirty="0">
                <a:latin typeface="Arial" charset="0"/>
              </a:rPr>
              <a:t>NLT</a:t>
            </a:r>
            <a:r>
              <a:rPr lang="en-US" sz="3200" b="1" dirty="0">
                <a:latin typeface="Arial" charset="0"/>
              </a:rPr>
              <a:t>)</a:t>
            </a:r>
            <a:endParaRPr lang="en-US" sz="4000" b="1" dirty="0">
              <a:latin typeface="Arial"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en-US" sz="3600" b="1" spc="-100" dirty="0"/>
              <a:t>"My child, don</a:t>
            </a:r>
            <a:r>
              <a:rPr lang="fr-FR" sz="3600" b="1" spc="-100" dirty="0"/>
              <a:t>'</a:t>
            </a:r>
            <a:r>
              <a:rPr lang="en-US" sz="3600" b="1" spc="-100" dirty="0"/>
              <a:t>t make light of the L</a:t>
            </a:r>
            <a:r>
              <a:rPr lang="en-US" sz="3200" b="1" spc="-100" dirty="0"/>
              <a:t>ORD</a:t>
            </a:r>
            <a:r>
              <a:rPr lang="fr-FR" sz="3600" b="1" spc="-100" dirty="0"/>
              <a:t>'</a:t>
            </a:r>
            <a:r>
              <a:rPr lang="en-US" sz="3600" b="1" spc="-100" dirty="0"/>
              <a:t>s discipline, and don</a:t>
            </a:r>
            <a:r>
              <a:rPr lang="fr-FR" sz="3600" b="1" spc="-100" dirty="0"/>
              <a:t>'</a:t>
            </a:r>
            <a:r>
              <a:rPr lang="en-US" sz="3600" b="1" spc="-100" dirty="0"/>
              <a:t>t give up when he corrects you.  </a:t>
            </a:r>
            <a:br>
              <a:rPr lang="en-US" sz="3600" b="1" spc="-100" dirty="0"/>
            </a:br>
            <a:r>
              <a:rPr lang="en-US" sz="3600" b="1" spc="-100" baseline="30000" dirty="0"/>
              <a:t>6</a:t>
            </a:r>
            <a:r>
              <a:rPr lang="en-US" sz="3600" b="1" spc="-100" dirty="0"/>
              <a:t>For the L</a:t>
            </a:r>
            <a:r>
              <a:rPr lang="en-US" sz="3200" b="1" spc="-100" dirty="0"/>
              <a:t>ORD</a:t>
            </a:r>
            <a:r>
              <a:rPr lang="en-US" sz="3600" b="1" spc="-100" dirty="0"/>
              <a:t> disciplines those he loves, </a:t>
            </a:r>
          </a:p>
          <a:p>
            <a:pPr>
              <a:lnSpc>
                <a:spcPct val="90000"/>
              </a:lnSpc>
              <a:defRPr/>
            </a:pPr>
            <a:r>
              <a:rPr lang="en-US" sz="3600" b="1" spc="-100" dirty="0"/>
              <a:t>		 and he punishes each one he accepts as his child."</a:t>
            </a:r>
          </a:p>
        </p:txBody>
      </p:sp>
      <p:pic>
        <p:nvPicPr>
          <p:cNvPr id="622595"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644275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Ignoring God invites his loving discipline of you—so press on (12:18-29).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5723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5</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Refusing God has </a:t>
            </a:r>
            <a:r>
              <a:rPr lang="en-US" sz="6000" b="1" dirty="0">
                <a:solidFill>
                  <a:srgbClr val="800000"/>
                </a:solidFill>
                <a:latin typeface="Arial" charset="0"/>
                <a:ea typeface="ＭＳ Ｐゴシック" charset="0"/>
                <a:cs typeface="ＭＳ Ｐゴシック" charset="0"/>
              </a:rPr>
              <a:t>consequences</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(12:25-29).</a:t>
            </a:r>
          </a:p>
        </p:txBody>
      </p:sp>
    </p:spTree>
    <p:extLst>
      <p:ext uri="{BB962C8B-B14F-4D97-AF65-F5344CB8AC3E}">
        <p14:creationId xmlns:p14="http://schemas.microsoft.com/office/powerpoint/2010/main" val="854977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13</a:t>
            </a:r>
          </a:p>
        </p:txBody>
      </p:sp>
    </p:spTree>
    <p:extLst>
      <p:ext uri="{BB962C8B-B14F-4D97-AF65-F5344CB8AC3E}">
        <p14:creationId xmlns:p14="http://schemas.microsoft.com/office/powerpoint/2010/main" val="19618863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Many practical ways to serve God exist for you—so press on (Heb 13).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55088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119" y="-112738"/>
            <a:ext cx="10268025" cy="6818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250663644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love money; be satisfied with what you have. For God has said, </a:t>
            </a:r>
            <a:br>
              <a:rPr lang="en-US" sz="3600" b="1" dirty="0">
                <a:effectLst>
                  <a:glow rad="127000">
                    <a:schemeClr val="tx1"/>
                  </a:glow>
                </a:effectLst>
                <a:latin typeface="Arial" charset="0"/>
                <a:ea typeface="ＭＳ Ｐゴシック" charset="0"/>
                <a:cs typeface="ＭＳ Ｐゴシック" charset="0"/>
              </a:rPr>
            </a:b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never fail you. I will never abandon you</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499641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62432"/>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a:t>
            </a:r>
            <a:r>
              <a:rPr lang="en-US" b="1" dirty="0">
                <a:solidFill>
                  <a:srgbClr val="FFFFFF"/>
                </a:solidFill>
              </a:rPr>
              <a:t>So also </a:t>
            </a:r>
            <a:r>
              <a:rPr lang="en-US" b="1" dirty="0">
                <a:solidFill>
                  <a:srgbClr val="FFFF00"/>
                </a:solidFill>
              </a:rPr>
              <a:t>Jesus suffered and died outside the city</a:t>
            </a:r>
            <a:r>
              <a:rPr lang="en-US" b="1" dirty="0">
                <a:solidFill>
                  <a:srgbClr val="FFFFFF"/>
                </a:solidFill>
              </a:rPr>
              <a:t> gates to make his people holy by means of his own blood"</a:t>
            </a:r>
          </a:p>
          <a:p>
            <a:br>
              <a:rPr lang="en-US" sz="1050" b="1" dirty="0">
                <a:solidFill>
                  <a:srgbClr val="FFFFFF"/>
                </a:solidFill>
              </a:rPr>
            </a:br>
            <a:r>
              <a:rPr lang="en-US" b="1" dirty="0">
                <a:solidFill>
                  <a:srgbClr val="FFFFFF"/>
                </a:solidFill>
              </a:rPr>
              <a:t>(Heb. 13:12 </a:t>
            </a:r>
            <a:r>
              <a:rPr lang="en-US" sz="2000" b="1" dirty="0">
                <a:solidFill>
                  <a:srgbClr val="FFFFFF"/>
                </a:solidFill>
              </a:rPr>
              <a:t>NLT</a:t>
            </a:r>
            <a:r>
              <a:rPr lang="en-US" b="1" dirty="0">
                <a:solidFill>
                  <a:srgbClr val="FFFFFF"/>
                </a:solidFill>
              </a:rPr>
              <a:t>)</a:t>
            </a:r>
            <a:endParaRPr lang="en-US" b="1" dirty="0">
              <a:solidFill>
                <a:srgbClr val="FFFFFF"/>
              </a:solidFill>
              <a:cs typeface="Arial" charset="0"/>
            </a:endParaRPr>
          </a:p>
          <a:p>
            <a:endParaRPr lang="en-US"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en-US" sz="4000" dirty="0">
                <a:latin typeface="Arial" charset="0"/>
                <a:ea typeface="ＭＳ Ｐゴシック" charset="0"/>
                <a:cs typeface="Arial" charset="0"/>
              </a:rPr>
              <a:t>Application: "Leave Jerusalem"</a:t>
            </a: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baseline="30000" dirty="0">
                <a:solidFill>
                  <a:srgbClr val="FFFFFF"/>
                </a:solidFill>
              </a:rPr>
              <a:t>13 </a:t>
            </a:r>
            <a:r>
              <a:rPr lang="en-US" b="1" dirty="0">
                <a:solidFill>
                  <a:srgbClr val="339966">
                    <a:lumMod val="60000"/>
                    <a:lumOff val="40000"/>
                  </a:srgbClr>
                </a:solidFill>
              </a:rPr>
              <a:t>So let us go out to him, outside the camp</a:t>
            </a:r>
            <a:r>
              <a:rPr lang="en-US" b="1" dirty="0">
                <a:solidFill>
                  <a:srgbClr val="FFFFFF"/>
                </a:solidFill>
              </a:rPr>
              <a:t>, and bear the disgrace he bore" </a:t>
            </a:r>
            <a:br>
              <a:rPr lang="en-US" b="1" dirty="0">
                <a:solidFill>
                  <a:srgbClr val="FFFFFF"/>
                </a:solidFill>
              </a:rPr>
            </a:br>
            <a:br>
              <a:rPr lang="en-US" sz="1050" b="1" dirty="0">
                <a:solidFill>
                  <a:srgbClr val="FFFFFF"/>
                </a:solidFill>
              </a:rPr>
            </a:br>
            <a:r>
              <a:rPr lang="en-US" b="1" dirty="0">
                <a:solidFill>
                  <a:srgbClr val="FFFFFF"/>
                </a:solidFill>
              </a:rPr>
              <a:t>(Heb. 13:13 </a:t>
            </a:r>
            <a:r>
              <a:rPr lang="en-US" sz="2000" b="1" dirty="0">
                <a:solidFill>
                  <a:srgbClr val="FFFFFF"/>
                </a:solidFill>
              </a:rPr>
              <a:t>NLT</a:t>
            </a:r>
            <a:r>
              <a:rPr lang="en-US" b="1" dirty="0">
                <a:solidFill>
                  <a:srgbClr val="FFFFFF"/>
                </a:solidFill>
              </a:rPr>
              <a:t>)</a:t>
            </a:r>
          </a:p>
          <a:p>
            <a:endParaRPr lang="en-US" b="1" dirty="0">
              <a:solidFill>
                <a:srgbClr val="FFFFFF"/>
              </a:solidFill>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en-US" altLang="ja-JP" sz="1400" b="1" dirty="0">
                <a:solidFill>
                  <a:srgbClr val="DDDDDD"/>
                </a:solidFill>
                <a:cs typeface="Arial" charset="0"/>
              </a:rPr>
              <a:t>"</a:t>
            </a:r>
            <a:r>
              <a:rPr lang="en-US" altLang="ja-JP" sz="1400" b="1" dirty="0" err="1">
                <a:solidFill>
                  <a:srgbClr val="DDDDDD"/>
                </a:solidFill>
                <a:cs typeface="Arial" charset="0"/>
              </a:rPr>
              <a:t>Akeldama</a:t>
            </a:r>
            <a:r>
              <a:rPr lang="en-US" altLang="ja-JP" sz="1400" b="1" dirty="0">
                <a:solidFill>
                  <a:srgbClr val="DDDDDD"/>
                </a:solidFill>
                <a:cs typeface="Arial" charset="0"/>
              </a:rPr>
              <a:t>: Potter</a:t>
            </a:r>
            <a:r>
              <a:rPr lang="fr-FR" altLang="ja-JP" sz="1400" b="1" dirty="0">
                <a:solidFill>
                  <a:srgbClr val="DDDDDD"/>
                </a:solidFill>
                <a:cs typeface="Arial" charset="0"/>
              </a:rPr>
              <a:t>'</a:t>
            </a:r>
            <a:r>
              <a:rPr lang="en-US" altLang="ja-JP" sz="1400" b="1" dirty="0">
                <a:solidFill>
                  <a:srgbClr val="DDDDDD"/>
                </a:solidFill>
                <a:cs typeface="Arial" charset="0"/>
              </a:rPr>
              <a:t>s Field or High Priest</a:t>
            </a:r>
            <a:r>
              <a:rPr lang="fr-FR" altLang="ja-JP" sz="1400" b="1" dirty="0">
                <a:solidFill>
                  <a:srgbClr val="DDDDDD"/>
                </a:solidFill>
                <a:cs typeface="Arial" charset="0"/>
              </a:rPr>
              <a:t>'</a:t>
            </a:r>
            <a:r>
              <a:rPr lang="en-US" altLang="ja-JP" sz="1400" b="1" dirty="0">
                <a:solidFill>
                  <a:srgbClr val="DDDDDD"/>
                </a:solidFill>
                <a:cs typeface="Arial" charset="0"/>
              </a:rPr>
              <a:t>s Tomb?"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Tree>
    <p:extLst>
      <p:ext uri="{BB962C8B-B14F-4D97-AF65-F5344CB8AC3E}">
        <p14:creationId xmlns:p14="http://schemas.microsoft.com/office/powerpoint/2010/main" val="39989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8A19A-6AD2-4215-BAB8-64399AE032C4}"/>
              </a:ext>
            </a:extLst>
          </p:cNvPr>
          <p:cNvSpPr/>
          <p:nvPr/>
        </p:nvSpPr>
        <p:spPr>
          <a:xfrm>
            <a:off x="220134" y="457200"/>
            <a:ext cx="8652933" cy="403187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Now may the God of peace, who through the blood of the eternal covenant brought back from the dead our Lord Jesus, that great Shepherd of the sheep, </a:t>
            </a:r>
            <a:r>
              <a:rPr kumimoji="0" lang="en-US" sz="3200" b="1" i="0" u="none" strike="noStrike" kern="1200" cap="none" spc="0" normalizeH="0" baseline="3000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21 </a:t>
            </a:r>
            <a:r>
              <a:rPr kumimoji="0" lang="en-US"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equip you with everything good for doing his will, and may he work in us what is pleasing to him, through Jesus Christ, to whom be glory forever and ever. Amen.</a:t>
            </a:r>
            <a:endParaRPr kumimoji="0" lang="en-SG" sz="32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A2EDC22C-D4F7-488A-8305-AA7E35702FD3}"/>
              </a:ext>
            </a:extLst>
          </p:cNvPr>
          <p:cNvSpPr/>
          <p:nvPr/>
        </p:nvSpPr>
        <p:spPr>
          <a:xfrm>
            <a:off x="0" y="5918138"/>
            <a:ext cx="9144000"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glow rad="127000">
                    <a:prstClr val="white"/>
                  </a:glow>
                </a:effectLst>
                <a:uLnTx/>
                <a:uFillTx/>
                <a:latin typeface="Calibri"/>
                <a:ea typeface="+mn-ea"/>
                <a:cs typeface="+mn-cs"/>
              </a:rPr>
              <a:t>Hebrews 13:20-21</a:t>
            </a:r>
          </a:p>
        </p:txBody>
      </p:sp>
    </p:spTree>
    <p:extLst>
      <p:ext uri="{BB962C8B-B14F-4D97-AF65-F5344CB8AC3E}">
        <p14:creationId xmlns:p14="http://schemas.microsoft.com/office/powerpoint/2010/main" val="20818363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13029114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en-US" sz="7200" b="1" dirty="0">
                <a:effectLst>
                  <a:glow rad="127000">
                    <a:schemeClr val="tx1"/>
                  </a:glow>
                </a:effectLst>
                <a:latin typeface="Arial" charset="0"/>
                <a:ea typeface="ＭＳ Ｐゴシック" charset="0"/>
                <a:cs typeface="ＭＳ Ｐゴシック" charset="0"/>
              </a:rPr>
              <a:t>Israel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(AD 67-68)</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Jerusalem</a:t>
            </a: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defRPr/>
            </a:pPr>
            <a:endParaRPr lang="en-US" kern="0">
              <a:solidFill>
                <a:srgbClr val="FFFFFF"/>
              </a:solidFill>
              <a:latin typeface="BONES" pitchFamily="-105"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kern="0">
              <a:solidFill>
                <a:srgbClr val="FFFFFF"/>
              </a:solidFill>
              <a:latin typeface="BONES" pitchFamily="-105" charset="0"/>
              <a:ea typeface="+mn-ea"/>
              <a:cs typeface="+mn-cs"/>
            </a:endParaRPr>
          </a:p>
        </p:txBody>
      </p:sp>
    </p:spTree>
    <p:extLst>
      <p:ext uri="{BB962C8B-B14F-4D97-AF65-F5344CB8AC3E}">
        <p14:creationId xmlns:p14="http://schemas.microsoft.com/office/powerpoint/2010/main" val="3079481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25971570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lgn="l">
              <a:defRPr/>
            </a:pPr>
            <a:r>
              <a:rPr lang="en-US" sz="4000" b="1" dirty="0">
                <a:effectLst>
                  <a:glow rad="127000">
                    <a:schemeClr val="tx1"/>
                  </a:glow>
                </a:effectLst>
                <a:latin typeface="Arial" charset="0"/>
                <a:ea typeface="ＭＳ Ｐゴシック" charset="0"/>
                <a:cs typeface="ＭＳ Ｐゴシック" charset="0"/>
              </a:rPr>
              <a:t>II. Don’t compromise but </a:t>
            </a:r>
            <a:r>
              <a:rPr lang="en-US" sz="4000" b="1" dirty="0">
                <a:solidFill>
                  <a:srgbClr val="FFFF00"/>
                </a:solidFill>
                <a:effectLst>
                  <a:glow rad="127000">
                    <a:schemeClr val="tx1"/>
                  </a:glow>
                </a:effectLst>
                <a:latin typeface="Arial" charset="0"/>
                <a:ea typeface="ＭＳ Ｐゴシック" charset="0"/>
                <a:cs typeface="ＭＳ Ｐゴシック" charset="0"/>
              </a:rPr>
              <a:t>persevere</a:t>
            </a:r>
            <a:r>
              <a:rPr lang="en-US" sz="4000" b="1" dirty="0">
                <a:effectLst>
                  <a:glow rad="127000">
                    <a:schemeClr val="tx1"/>
                  </a:glow>
                </a:effectLst>
                <a:latin typeface="Arial" charset="0"/>
                <a:ea typeface="ＭＳ Ｐゴシック" charset="0"/>
                <a:cs typeface="ＭＳ Ｐゴシック" charset="0"/>
              </a:rPr>
              <a:t> by faith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8120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98EF4-C930-5F4B-87E1-F3A1B352F765}"/>
              </a:ext>
            </a:extLst>
          </p:cNvPr>
          <p:cNvPicPr>
            <a:picLocks noChangeAspect="1"/>
          </p:cNvPicPr>
          <p:nvPr/>
        </p:nvPicPr>
        <p:blipFill>
          <a:blip r:embed="rId3"/>
          <a:stretch>
            <a:fillRect/>
          </a:stretch>
        </p:blipFill>
        <p:spPr>
          <a:xfrm>
            <a:off x="0" y="760095"/>
            <a:ext cx="9144000" cy="6097905"/>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your “go-to”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mediator</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between you and God </a:t>
            </a:r>
          </a:p>
        </p:txBody>
      </p:sp>
      <p:sp>
        <p:nvSpPr>
          <p:cNvPr id="5" name="Rectangle 2">
            <a:extLst>
              <a:ext uri="{FF2B5EF4-FFF2-40B4-BE49-F238E27FC236}">
                <a16:creationId xmlns:a16="http://schemas.microsoft.com/office/drawing/2014/main" id="{26CA80B5-AFD9-944D-B1B4-75E6442CFA58}"/>
              </a:ext>
            </a:extLst>
          </p:cNvPr>
          <p:cNvSpPr txBox="1">
            <a:spLocks noChangeArrowheads="1"/>
          </p:cNvSpPr>
          <p:nvPr/>
        </p:nvSpPr>
        <p:spPr bwMode="auto">
          <a:xfrm>
            <a:off x="1279200" y="6060428"/>
            <a:ext cx="7512021" cy="769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Tree>
    <p:extLst>
      <p:ext uri="{BB962C8B-B14F-4D97-AF65-F5344CB8AC3E}">
        <p14:creationId xmlns:p14="http://schemas.microsoft.com/office/powerpoint/2010/main" val="239011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5844A-A5F1-B449-9BA0-C8F46E13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60"/>
            <a:ext cx="9152163" cy="6107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Where do you need to press on?</a:t>
            </a:r>
          </a:p>
        </p:txBody>
      </p:sp>
    </p:spTree>
    <p:extLst>
      <p:ext uri="{BB962C8B-B14F-4D97-AF65-F5344CB8AC3E}">
        <p14:creationId xmlns:p14="http://schemas.microsoft.com/office/powerpoint/2010/main" val="351027148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endParaRPr lang="en-US">
              <a:solidFill>
                <a:srgbClr val="000000"/>
              </a:solidFill>
            </a:endParaRPr>
          </a:p>
        </p:txBody>
      </p:sp>
    </p:spTree>
    <p:extLst>
      <p:ext uri="{BB962C8B-B14F-4D97-AF65-F5344CB8AC3E}">
        <p14:creationId xmlns:p14="http://schemas.microsoft.com/office/powerpoint/2010/main" val="39813391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2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 Jewish Community Under Stress</a:t>
            </a: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157634"/>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"You suffered along with those who were thrown into jail, and when all you owned was taken from you, you accepted it with joy. You knew there were better things waiting for you that will last forever" (10:34 </a:t>
            </a:r>
            <a:r>
              <a:rPr lang="en-US" sz="2800" dirty="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0727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The readers were Jewish Christians</a:t>
            </a:r>
          </a:p>
        </p:txBody>
      </p:sp>
      <p:sp>
        <p:nvSpPr>
          <p:cNvPr id="4" name="Rectangle 2"/>
          <p:cNvSpPr txBox="1">
            <a:spLocks noChangeArrowheads="1"/>
          </p:cNvSpPr>
          <p:nvPr/>
        </p:nvSpPr>
        <p:spPr bwMode="auto">
          <a:xfrm>
            <a:off x="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00"/>
                </a:solidFill>
                <a:effectLst>
                  <a:glow rad="127000">
                    <a:srgbClr val="000000"/>
                  </a:glow>
                </a:effectLst>
                <a:latin typeface="Arial" charset="0"/>
                <a:ea typeface="ＭＳ Ｐゴシック" charset="0"/>
                <a:cs typeface="ＭＳ Ｐゴシック" charset="0"/>
              </a:rPr>
              <a:t>brothers and sisters </a:t>
            </a:r>
            <a:r>
              <a:rPr lang="en-US" sz="3200" b="1" dirty="0">
                <a:solidFill>
                  <a:srgbClr val="FFFFFF"/>
                </a:solidFill>
                <a:effectLst>
                  <a:glow rad="127000">
                    <a:srgbClr val="000000"/>
                  </a:glow>
                </a:effectLst>
                <a:latin typeface="Arial" charset="0"/>
                <a:ea typeface="ＭＳ Ｐゴシック" charset="0"/>
                <a:cs typeface="ＭＳ Ｐゴシック" charset="0"/>
              </a:rPr>
              <a:t>who belong to God and are partners with those called to heaven" (3:1)</a:t>
            </a:r>
          </a:p>
        </p:txBody>
      </p:sp>
      <p:sp>
        <p:nvSpPr>
          <p:cNvPr id="5" name="Rectangle 2"/>
          <p:cNvSpPr txBox="1">
            <a:spLocks noChangeArrowheads="1"/>
          </p:cNvSpPr>
          <p:nvPr/>
        </p:nvSpPr>
        <p:spPr bwMode="auto">
          <a:xfrm>
            <a:off x="4826000" y="1034143"/>
            <a:ext cx="4318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"…let us hold firmly to </a:t>
            </a:r>
            <a:r>
              <a:rPr lang="en-US" sz="3200" b="1" dirty="0">
                <a:solidFill>
                  <a:srgbClr val="FFFF00"/>
                </a:solidFill>
                <a:effectLst>
                  <a:glow rad="127000">
                    <a:srgbClr val="000000"/>
                  </a:glow>
                </a:effectLst>
                <a:latin typeface="Arial" charset="0"/>
                <a:ea typeface="ＭＳ Ｐゴシック" charset="0"/>
                <a:cs typeface="ＭＳ Ｐゴシック" charset="0"/>
              </a:rPr>
              <a:t>what we believe</a:t>
            </a:r>
            <a:r>
              <a:rPr lang="en-US" sz="3200" b="1" dirty="0">
                <a:solidFill>
                  <a:srgbClr val="FFFFFF"/>
                </a:solidFill>
                <a:effectLst>
                  <a:glow rad="127000">
                    <a:srgbClr val="000000"/>
                  </a:glow>
                </a:effectLst>
                <a:latin typeface="Arial" charset="0"/>
                <a:ea typeface="ＭＳ Ｐゴシック" charset="0"/>
                <a:cs typeface="ＭＳ Ｐゴシック" charset="0"/>
              </a:rPr>
              <a:t>.  This High Priest of ours understands…"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(4:14b-15a)</a:t>
            </a:r>
          </a:p>
        </p:txBody>
      </p:sp>
      <p:sp>
        <p:nvSpPr>
          <p:cNvPr id="6" name="Rectangle 2"/>
          <p:cNvSpPr txBox="1">
            <a:spLocks noChangeArrowheads="1"/>
          </p:cNvSpPr>
          <p:nvPr/>
        </p:nvSpPr>
        <p:spPr bwMode="auto">
          <a:xfrm>
            <a:off x="-1" y="3882570"/>
            <a:ext cx="4463143"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"…dear </a:t>
            </a:r>
            <a:r>
              <a:rPr lang="en-US" sz="3200" b="1" dirty="0">
                <a:solidFill>
                  <a:srgbClr val="FFFF00"/>
                </a:solidFill>
                <a:effectLst>
                  <a:glow rad="127000">
                    <a:srgbClr val="000000"/>
                  </a:glow>
                </a:effectLst>
                <a:latin typeface="Arial" charset="0"/>
                <a:ea typeface="ＭＳ Ｐゴシック" charset="0"/>
                <a:cs typeface="ＭＳ Ｐゴシック" charset="0"/>
              </a:rPr>
              <a:t>brothers and sisters</a:t>
            </a:r>
            <a:r>
              <a:rPr lang="en-US" sz="3200" b="1" dirty="0">
                <a:solidFill>
                  <a:srgbClr val="FFFFFF"/>
                </a:solidFill>
                <a:effectLst>
                  <a:glow rad="127000">
                    <a:srgbClr val="000000"/>
                  </a:glow>
                </a:effectLst>
                <a:latin typeface="Arial" charset="0"/>
                <a:ea typeface="ＭＳ Ｐゴシック" charset="0"/>
                <a:cs typeface="ＭＳ Ｐゴシック" charset="0"/>
              </a:rPr>
              <a:t>, we can boldly enter heaven</a:t>
            </a:r>
            <a:r>
              <a:rPr lang="fr-FR"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Most Holy Place because of the blood of Jesus" (10:19)</a:t>
            </a:r>
          </a:p>
        </p:txBody>
      </p:sp>
      <p:sp>
        <p:nvSpPr>
          <p:cNvPr id="7" name="Rectangle 2"/>
          <p:cNvSpPr txBox="1">
            <a:spLocks noChangeArrowheads="1"/>
          </p:cNvSpPr>
          <p:nvPr/>
        </p:nvSpPr>
        <p:spPr bwMode="auto">
          <a:xfrm>
            <a:off x="4318001" y="3882570"/>
            <a:ext cx="4826000" cy="2739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"…those early days when you first learned about Christ…</a:t>
            </a:r>
            <a:r>
              <a:rPr lang="en-US" sz="3200" b="1" dirty="0">
                <a:solidFill>
                  <a:srgbClr val="FFFF00"/>
                </a:solidFill>
                <a:effectLst>
                  <a:glow rad="127000">
                    <a:srgbClr val="000000"/>
                  </a:glow>
                </a:effectLst>
                <a:latin typeface="Arial" charset="0"/>
                <a:ea typeface="ＭＳ Ｐゴシック" charset="0"/>
                <a:cs typeface="ＭＳ Ｐゴシック" charset="0"/>
              </a:rPr>
              <a:t>you remained faithful </a:t>
            </a:r>
            <a:r>
              <a:rPr lang="en-US" sz="3200" b="1" dirty="0">
                <a:solidFill>
                  <a:srgbClr val="FFFFFF"/>
                </a:solidFill>
                <a:effectLst>
                  <a:glow rad="127000">
                    <a:srgbClr val="000000"/>
                  </a:glow>
                </a:effectLst>
                <a:latin typeface="Arial" charset="0"/>
                <a:ea typeface="ＭＳ Ｐゴシック" charset="0"/>
                <a:cs typeface="ＭＳ Ｐゴシック" charset="0"/>
              </a:rPr>
              <a:t>even though it meant terrible suffering" (10:32)</a:t>
            </a:r>
          </a:p>
        </p:txBody>
      </p:sp>
    </p:spTree>
    <p:extLst>
      <p:ext uri="{BB962C8B-B14F-4D97-AF65-F5344CB8AC3E}">
        <p14:creationId xmlns:p14="http://schemas.microsoft.com/office/powerpoint/2010/main" val="34910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I go back?"</a:t>
            </a:r>
          </a:p>
        </p:txBody>
      </p:sp>
      <p:sp>
        <p:nvSpPr>
          <p:cNvPr id="5" name="Rectangle 2"/>
          <p:cNvSpPr txBox="1">
            <a:spLocks noChangeArrowheads="1"/>
          </p:cNvSpPr>
          <p:nvPr/>
        </p:nvSpPr>
        <p:spPr bwMode="auto">
          <a:xfrm>
            <a:off x="-36512" y="5164842"/>
            <a:ext cx="9180512"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"So we must listen very carefully to the truth we have heard, or we may drift away from it" </a:t>
            </a:r>
            <a:b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b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(2:1 </a:t>
            </a:r>
            <a:r>
              <a:rPr lang="en-US" sz="2800" dirty="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27785"/>
            <a:ext cx="4752528" cy="864497"/>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eaLnBrk="1" hangingPunct="1"/>
            <a:r>
              <a:rPr lang="en-US" sz="3200" i="1" dirty="0">
                <a:solidFill>
                  <a:srgbClr val="FFFFFF"/>
                </a:solidFill>
                <a:effectLst>
                  <a:glow rad="406400">
                    <a:srgbClr val="000000">
                      <a:alpha val="99000"/>
                    </a:srgbClr>
                  </a:glow>
                </a:effectLst>
                <a:latin typeface="Arial" charset="0"/>
                <a:ea typeface="ＭＳ Ｐゴシック" charset="0"/>
                <a:cs typeface="ＭＳ Ｐゴシック" charset="0"/>
              </a:rPr>
              <a:t>The issue at hand...</a:t>
            </a:r>
          </a:p>
        </p:txBody>
      </p:sp>
    </p:spTree>
    <p:extLst>
      <p:ext uri="{BB962C8B-B14F-4D97-AF65-F5344CB8AC3E}">
        <p14:creationId xmlns:p14="http://schemas.microsoft.com/office/powerpoint/2010/main" val="106683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Tree>
    <p:extLst>
      <p:ext uri="{BB962C8B-B14F-4D97-AF65-F5344CB8AC3E}">
        <p14:creationId xmlns:p14="http://schemas.microsoft.com/office/powerpoint/2010/main" val="322369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3245972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000" b="1" kern="0"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2267821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3" descr="cross_on_bl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 y="0"/>
            <a:ext cx="9179984"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1" name="Rectangle 25"/>
          <p:cNvSpPr>
            <a:spLocks noGrp="1" noChangeArrowheads="1"/>
          </p:cNvSpPr>
          <p:nvPr>
            <p:ph type="title" idx="4294967295"/>
          </p:nvPr>
        </p:nvSpPr>
        <p:spPr>
          <a:xfrm>
            <a:off x="1763714" y="116632"/>
            <a:ext cx="5545137" cy="503510"/>
          </a:xfrm>
        </p:spPr>
        <p:txBody>
          <a:bodyPr/>
          <a:lstStyle/>
          <a:p>
            <a:pPr eaLnBrk="1" hangingPunct="1"/>
            <a:r>
              <a:rPr lang="en-US" sz="2800" b="1" dirty="0">
                <a:solidFill>
                  <a:srgbClr val="FFFFFF"/>
                </a:solidFill>
                <a:effectLst>
                  <a:glow rad="139700">
                    <a:schemeClr val="tx1"/>
                  </a:glow>
                </a:effectLst>
                <a:latin typeface="Arial" charset="0"/>
                <a:ea typeface="ＭＳ Ｐゴシック" charset="0"/>
                <a:cs typeface="Arial" charset="0"/>
              </a:rPr>
              <a:t>Hebrews Book Chart</a:t>
            </a:r>
          </a:p>
        </p:txBody>
      </p:sp>
      <p:graphicFrame>
        <p:nvGraphicFramePr>
          <p:cNvPr id="25" name="Table 24"/>
          <p:cNvGraphicFramePr>
            <a:graphicFrameLocks noGrp="1"/>
          </p:cNvGraphicFramePr>
          <p:nvPr>
            <p:extLst>
              <p:ext uri="{D42A27DB-BD31-4B8C-83A1-F6EECF244321}">
                <p14:modId xmlns:p14="http://schemas.microsoft.com/office/powerpoint/2010/main" val="955087638"/>
              </p:ext>
            </p:extLst>
          </p:nvPr>
        </p:nvGraphicFramePr>
        <p:xfrm>
          <a:off x="0" y="836614"/>
          <a:ext cx="9144000" cy="4921254"/>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US" altLang="ja-JP"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Superiority Over Judaism as High Priest</a:t>
                      </a:r>
                      <a:endParaRPr kumimoji="0" lang="en-US" sz="2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Taber-nacle</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Sacri-fices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Will-ful 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Endure as Sons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Ethics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Ignoring 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Exhort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a:t>
                      </a:r>
                      <a:r>
                        <a:rPr kumimoji="1"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Majesty</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Christ</a:t>
                      </a:r>
                      <a:r>
                        <a:rPr kumimoji="0"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a:t>
                      </a: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rPr>
                        <a:t>s 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Christian</a:t>
                      </a:r>
                      <a:r>
                        <a:rPr kumimoji="1" lang="fr-FR"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s Manifestation</a:t>
                      </a:r>
                      <a:endPar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glow rad="101600">
                              <a:schemeClr val="tx1">
                                <a:alpha val="75000"/>
                              </a:schemeClr>
                            </a:glow>
                            <a:outerShdw blurRad="50800" dist="63500" dir="2700000" algn="tl" rotWithShape="0">
                              <a:srgbClr val="000000"/>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63240"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en-US" sz="4800" b="1" dirty="0">
                <a:solidFill>
                  <a:schemeClr val="accent2"/>
                </a:solidFill>
                <a:latin typeface="Arial" charset="0"/>
                <a:ea typeface="ＭＳ Ｐゴシック" charset="0"/>
                <a:cs typeface="ＭＳ Ｐゴシック" charset="0"/>
              </a:rPr>
              <a:t>Christ as Superior in His Person (1:1–4:13)</a:t>
            </a: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love running.</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a:t>
            </a:r>
          </a:p>
        </p:txBody>
      </p:sp>
    </p:spTree>
    <p:extLst>
      <p:ext uri="{BB962C8B-B14F-4D97-AF65-F5344CB8AC3E}">
        <p14:creationId xmlns:p14="http://schemas.microsoft.com/office/powerpoint/2010/main" val="2503550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OT prophets</a:t>
            </a:r>
            <a:r>
              <a:rPr lang="en-US" b="1" dirty="0"/>
              <a:t>, so follow him (1:1-3).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279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JEWOT007"/>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457200" y="-152400"/>
            <a:ext cx="102108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Rot="1" noChangeArrowheads="1"/>
          </p:cNvSpPr>
          <p:nvPr/>
        </p:nvSpPr>
        <p:spPr bwMode="auto">
          <a:xfrm>
            <a:off x="1763714" y="1412875"/>
            <a:ext cx="5867400" cy="4953000"/>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altLang="zh-CN" b="1" i="1" baseline="30000" dirty="0">
                <a:effectLst>
                  <a:outerShdw blurRad="38100" dist="38100" dir="2700000" algn="tl">
                    <a:srgbClr val="000000"/>
                  </a:outerShdw>
                </a:effectLst>
                <a:cs typeface="SimSun" charset="0"/>
              </a:rPr>
              <a:t>1</a:t>
            </a:r>
            <a:r>
              <a:rPr lang="en-US" altLang="zh-CN" sz="2800" b="1" i="1" dirty="0">
                <a:effectLst>
                  <a:outerShdw blurRad="38100" dist="38100" dir="2700000" algn="tl">
                    <a:srgbClr val="000000"/>
                  </a:outerShdw>
                </a:effectLst>
                <a:cs typeface="SimSun" charset="0"/>
              </a:rPr>
              <a:t> In the past God spoke to our forefathers through the prophets at many times and in various ways,</a:t>
            </a:r>
            <a:br>
              <a:rPr lang="en-US" altLang="zh-CN" sz="2800" b="1" i="1" dirty="0">
                <a:effectLst>
                  <a:outerShdw blurRad="38100" dist="38100" dir="2700000" algn="tl">
                    <a:srgbClr val="000000"/>
                  </a:outerShdw>
                </a:effectLst>
                <a:cs typeface="SimSun" charset="0"/>
              </a:rPr>
            </a:br>
            <a:br>
              <a:rPr lang="en-US" altLang="zh-CN" sz="2800" b="1" i="1" dirty="0">
                <a:effectLst>
                  <a:outerShdw blurRad="38100" dist="38100" dir="2700000" algn="tl">
                    <a:srgbClr val="000000"/>
                  </a:outerShdw>
                </a:effectLst>
                <a:cs typeface="SimSun" charset="0"/>
              </a:rPr>
            </a:br>
            <a:r>
              <a:rPr lang="en-US" altLang="zh-CN" b="1" i="1" baseline="30000" dirty="0">
                <a:effectLst>
                  <a:outerShdw blurRad="38100" dist="38100" dir="2700000" algn="tl">
                    <a:srgbClr val="000000"/>
                  </a:outerShdw>
                </a:effectLst>
                <a:cs typeface="SimSun" charset="0"/>
              </a:rPr>
              <a:t>2</a:t>
            </a:r>
            <a:r>
              <a:rPr lang="en-US" altLang="zh-CN" sz="2800" b="1" i="1" dirty="0">
                <a:effectLst>
                  <a:outerShdw blurRad="38100" dist="38100" dir="2700000" algn="tl">
                    <a:srgbClr val="000000"/>
                  </a:outerShdw>
                </a:effectLst>
                <a:cs typeface="SimSun" charset="0"/>
              </a:rPr>
              <a:t> but in these last days he has spoken to us by his </a:t>
            </a:r>
            <a:r>
              <a:rPr lang="en-US" altLang="zh-CN" sz="2800" b="1" i="1" u="sng" dirty="0">
                <a:solidFill>
                  <a:srgbClr val="FFFF00"/>
                </a:solidFill>
                <a:effectLst>
                  <a:outerShdw blurRad="38100" dist="38100" dir="2700000" algn="tl">
                    <a:srgbClr val="000000"/>
                  </a:outerShdw>
                </a:effectLst>
                <a:cs typeface="SimSun" charset="0"/>
              </a:rPr>
              <a:t>Son</a:t>
            </a:r>
            <a:r>
              <a:rPr lang="en-US" altLang="zh-CN" sz="2800" b="1" i="1" dirty="0">
                <a:effectLst>
                  <a:outerShdw blurRad="38100" dist="38100" dir="2700000" algn="tl">
                    <a:srgbClr val="000000"/>
                  </a:outerShdw>
                </a:effectLst>
                <a:cs typeface="SimSun" charset="0"/>
              </a:rPr>
              <a:t>, whom he appointed heir of all things, and through whom he made the universe.</a:t>
            </a:r>
            <a:br>
              <a:rPr lang="en-US" altLang="zh-CN" sz="2800" b="1" i="1" dirty="0">
                <a:effectLst>
                  <a:outerShdw blurRad="38100" dist="38100" dir="2700000" algn="tl">
                    <a:srgbClr val="000000"/>
                  </a:outerShdw>
                </a:effectLst>
                <a:latin typeface="Brisk Extended" charset="0"/>
                <a:cs typeface="SimSun" charset="0"/>
              </a:rPr>
            </a:br>
            <a:endParaRPr lang="en-US" sz="2800" b="1" i="1" dirty="0">
              <a:effectLst>
                <a:outerShdw blurRad="38100" dist="38100" dir="2700000" algn="tl">
                  <a:srgbClr val="000000"/>
                </a:outerShdw>
              </a:effectLst>
              <a:latin typeface="Brisk Extended" charset="0"/>
            </a:endParaRPr>
          </a:p>
        </p:txBody>
      </p:sp>
      <p:sp>
        <p:nvSpPr>
          <p:cNvPr id="2" name="Title 1"/>
          <p:cNvSpPr>
            <a:spLocks noGrp="1"/>
          </p:cNvSpPr>
          <p:nvPr>
            <p:ph type="title" idx="4294967295"/>
          </p:nvPr>
        </p:nvSpPr>
        <p:spPr/>
        <p:txBody>
          <a:bodyPr/>
          <a:lstStyle/>
          <a:p>
            <a:r>
              <a:rPr lang="pl-PL" sz="3200" dirty="0">
                <a:solidFill>
                  <a:srgbClr val="FFFFFF"/>
                </a:solidFill>
                <a:latin typeface="Arial" charset="0"/>
                <a:ea typeface="ＭＳ Ｐゴシック" charset="0"/>
                <a:cs typeface="SimSun" charset="0"/>
              </a:rPr>
              <a:t>Hebrews 1:1-2</a:t>
            </a:r>
            <a:endParaRPr lang="en-US" dirty="0">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42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44016" y="0"/>
            <a:ext cx="5220072" cy="5517232"/>
          </a:xfrm>
          <a:prstGeom prst="rect">
            <a:avLst/>
          </a:prstGeom>
          <a:noFill/>
          <a:ln w="9525">
            <a:noFill/>
            <a:miter lim="800000"/>
            <a:headEnd/>
            <a:tailEnd/>
          </a:ln>
          <a:effectLst/>
        </p:spPr>
        <p:txBody>
          <a:bodyPr lIns="91435" tIns="45718" rIns="91435" bIns="45718"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altLang="zh-CN" sz="2800" b="1" i="1" baseline="30000" dirty="0">
                <a:effectLst>
                  <a:glow rad="127000">
                    <a:schemeClr val="bg2"/>
                  </a:glow>
                </a:effectLst>
                <a:cs typeface="SimSun" charset="0"/>
              </a:rPr>
              <a:t>"</a:t>
            </a:r>
            <a:r>
              <a:rPr lang="en-US" altLang="zh-CN" sz="2800" b="1" i="1" dirty="0">
                <a:effectLst>
                  <a:glow rad="127000">
                    <a:schemeClr val="bg2"/>
                  </a:glow>
                </a:effectLst>
                <a:cs typeface="SimSun" charset="0"/>
              </a:rPr>
              <a:t>The Son is the radiance of God</a:t>
            </a:r>
            <a:r>
              <a:rPr lang="fr-FR" altLang="zh-CN" sz="2800" b="1" i="1" dirty="0">
                <a:effectLst>
                  <a:glow rad="127000">
                    <a:schemeClr val="bg2"/>
                  </a:glow>
                </a:effectLst>
                <a:cs typeface="SimSun" charset="0"/>
              </a:rPr>
              <a:t>'</a:t>
            </a:r>
            <a:r>
              <a:rPr lang="en-US" altLang="zh-CN" sz="2800" b="1" i="1" dirty="0">
                <a:effectLst>
                  <a:glow rad="127000">
                    <a:schemeClr val="bg2"/>
                  </a:glow>
                </a:effectLst>
                <a:cs typeface="SimSun" charset="0"/>
              </a:rPr>
              <a:t>s glory and the exact representation of his being, sustaining all things by his powerful word. After he had provided purification for sins, he sat down at the right hand of the Majesty in heaven."</a:t>
            </a:r>
            <a:endParaRPr lang="en-US" sz="2800" b="1" i="1" dirty="0">
              <a:effectLst>
                <a:glow rad="127000">
                  <a:schemeClr val="bg2"/>
                </a:glow>
              </a:effectLst>
              <a:cs typeface="SimSun" charset="0"/>
            </a:endParaRPr>
          </a:p>
        </p:txBody>
      </p:sp>
      <p:sp>
        <p:nvSpPr>
          <p:cNvPr id="2" name="Title 1"/>
          <p:cNvSpPr>
            <a:spLocks noGrp="1"/>
          </p:cNvSpPr>
          <p:nvPr>
            <p:ph type="title" idx="4294967295"/>
          </p:nvPr>
        </p:nvSpPr>
        <p:spPr>
          <a:xfrm>
            <a:off x="4572000" y="5805264"/>
            <a:ext cx="4330824" cy="922114"/>
          </a:xfrm>
          <a:noFill/>
          <a:ln w="9525">
            <a:noFill/>
            <a:miter lim="800000"/>
            <a:headEnd/>
            <a:tailEnd/>
          </a:ln>
          <a:effectLst/>
        </p:spPr>
        <p:txBody>
          <a:bodyPr lIns="91435" tIns="45718" rIns="91435" bIns="45718" anchor="ctr"/>
          <a:lstStyle/>
          <a:p>
            <a:pPr algn="r" eaLnBrk="1" hangingPunct="1">
              <a:lnSpc>
                <a:spcPct val="110000"/>
              </a:lnSpc>
            </a:pPr>
            <a:r>
              <a:rPr lang="pl-PL" sz="5400" i="1" kern="1200" baseline="30000" dirty="0">
                <a:solidFill>
                  <a:schemeClr val="tx1"/>
                </a:solidFill>
                <a:effectLst>
                  <a:glow rad="127000">
                    <a:schemeClr val="bg2"/>
                  </a:glow>
                </a:effectLst>
                <a:latin typeface="Arial" charset="0"/>
                <a:ea typeface="ＭＳ Ｐゴシック" charset="0"/>
                <a:cs typeface="SimSun" charset="0"/>
              </a:rPr>
              <a:t>Hebrews 1:3</a:t>
            </a:r>
            <a:endParaRPr lang="en-US" sz="5400" i="1" kern="1200" baseline="30000" dirty="0">
              <a:solidFill>
                <a:schemeClr val="tx1"/>
              </a:solidFill>
              <a:effectLst>
                <a:glow rad="127000">
                  <a:schemeClr val="bg2"/>
                </a:glow>
              </a:effectLst>
              <a:latin typeface="Arial" charset="0"/>
              <a:ea typeface="ＭＳ Ｐゴシック" charset="0"/>
              <a:cs typeface="SimSun" charset="0"/>
            </a:endParaRPr>
          </a:p>
        </p:txBody>
      </p:sp>
    </p:spTree>
    <p:extLst>
      <p:ext uri="{BB962C8B-B14F-4D97-AF65-F5344CB8AC3E}">
        <p14:creationId xmlns:p14="http://schemas.microsoft.com/office/powerpoint/2010/main" val="2772791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angels</a:t>
            </a:r>
            <a:r>
              <a:rPr lang="en-US" b="1" dirty="0"/>
              <a:t> as God and man, so respect him as Creator (1:4–2:18).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026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1. Jesus is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worthy of worship (1:4-14).</a:t>
            </a:r>
          </a:p>
        </p:txBody>
      </p:sp>
    </p:spTree>
    <p:extLst>
      <p:ext uri="{BB962C8B-B14F-4D97-AF65-F5344CB8AC3E}">
        <p14:creationId xmlns:p14="http://schemas.microsoft.com/office/powerpoint/2010/main" val="702921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dirty="0">
                <a:solidFill>
                  <a:srgbClr val="FFFFFF"/>
                </a:solidFill>
                <a:effectLst>
                  <a:glow rad="127000">
                    <a:srgbClr val="000000"/>
                  </a:glow>
                </a:effectLst>
                <a:latin typeface="Arial" charset="0"/>
                <a:ea typeface="ＭＳ Ｐゴシック" charset="0"/>
                <a:cs typeface="ＭＳ Ｐゴシック" charset="0"/>
              </a:rPr>
              <a:t>Your throne, </a:t>
            </a:r>
            <a:r>
              <a:rPr lang="en-SG" sz="3600" b="1" dirty="0">
                <a:solidFill>
                  <a:srgbClr val="FFFF00"/>
                </a:solidFill>
                <a:effectLst>
                  <a:glow rad="127000">
                    <a:srgbClr val="000000"/>
                  </a:glow>
                </a:effectLst>
                <a:latin typeface="Arial" charset="0"/>
                <a:ea typeface="ＭＳ Ｐゴシック" charset="0"/>
                <a:cs typeface="ＭＳ Ｐゴシック" charset="0"/>
              </a:rPr>
              <a:t>O God</a:t>
            </a:r>
            <a:r>
              <a:rPr lang="en-SG" sz="3600" b="1" dirty="0">
                <a:solidFill>
                  <a:srgbClr val="FFFFFF"/>
                </a:solidFill>
                <a:effectLst>
                  <a:glow rad="127000">
                    <a:srgbClr val="000000"/>
                  </a:glow>
                </a:effectLst>
                <a:latin typeface="Arial" charset="0"/>
                <a:ea typeface="ＭＳ Ｐゴシック" charset="0"/>
                <a:cs typeface="ＭＳ Ｐゴシック" charset="0"/>
              </a:rPr>
              <a:t>, </a:t>
            </a:r>
            <a:br>
              <a:rPr lang="en-SG" sz="3600" b="1" dirty="0">
                <a:solidFill>
                  <a:srgbClr val="FFFFFF"/>
                </a:solidFill>
                <a:effectLst>
                  <a:glow rad="127000">
                    <a:srgbClr val="000000"/>
                  </a:glow>
                </a:effectLst>
                <a:latin typeface="Arial" charset="0"/>
                <a:ea typeface="ＭＳ Ｐゴシック" charset="0"/>
                <a:cs typeface="ＭＳ Ｐゴシック" charset="0"/>
              </a:rPr>
            </a:br>
            <a:r>
              <a:rPr lang="en-SG" sz="3600" b="1" dirty="0">
                <a:solidFill>
                  <a:srgbClr val="FFFFFF"/>
                </a:solidFill>
                <a:effectLst>
                  <a:glow rad="127000">
                    <a:srgbClr val="000000"/>
                  </a:glow>
                </a:effectLst>
                <a:latin typeface="Arial" charset="0"/>
                <a:ea typeface="ＭＳ Ｐゴシック" charset="0"/>
                <a:cs typeface="ＭＳ Ｐゴシック" charset="0"/>
              </a:rPr>
              <a:t>endures forever and ever. </a:t>
            </a:r>
          </a:p>
          <a:p>
            <a:pPr defTabSz="457200"/>
            <a:r>
              <a:rPr lang="en-SG" sz="3600" b="1" dirty="0">
                <a:solidFill>
                  <a:srgbClr val="FFFFFF"/>
                </a:solidFill>
                <a:effectLst>
                  <a:glow rad="127000">
                    <a:srgbClr val="000000"/>
                  </a:glow>
                </a:effectLst>
                <a:latin typeface="Arial" charset="0"/>
                <a:ea typeface="ＭＳ Ｐゴシック" charset="0"/>
                <a:cs typeface="ＭＳ Ｐゴシック" charset="0"/>
              </a:rPr>
              <a:t>		 You rule with a scepter of justice. </a:t>
            </a:r>
          </a:p>
          <a:p>
            <a:pPr defTabSz="457200"/>
            <a:r>
              <a:rPr lang="en-SG" sz="3600" b="1" baseline="30000" dirty="0">
                <a:solidFill>
                  <a:srgbClr val="FFFFFF"/>
                </a:solidFill>
                <a:effectLst>
                  <a:glow rad="127000">
                    <a:srgbClr val="000000"/>
                  </a:glow>
                </a:effectLst>
                <a:latin typeface="Arial" charset="0"/>
                <a:ea typeface="ＭＳ Ｐゴシック" charset="0"/>
                <a:cs typeface="ＭＳ Ｐゴシック" charset="0"/>
              </a:rPr>
              <a:t>9</a:t>
            </a:r>
            <a:r>
              <a:rPr lang="en-SG" sz="3600" b="1" dirty="0">
                <a:solidFill>
                  <a:srgbClr val="FFFFFF"/>
                </a:solidFill>
                <a:effectLst>
                  <a:glow rad="127000">
                    <a:srgbClr val="000000"/>
                  </a:glow>
                </a:effectLst>
                <a:latin typeface="Arial" charset="0"/>
                <a:ea typeface="ＭＳ Ｐゴシック" charset="0"/>
                <a:cs typeface="ＭＳ Ｐゴシック" charset="0"/>
              </a:rPr>
              <a:t>You love justice and hate evil. </a:t>
            </a:r>
          </a:p>
          <a:p>
            <a:pPr defTabSz="457200"/>
            <a:r>
              <a:rPr lang="en-SG" sz="3600" b="1" dirty="0">
                <a:solidFill>
                  <a:srgbClr val="FFFFFF"/>
                </a:solidFill>
                <a:effectLst>
                  <a:glow rad="127000">
                    <a:srgbClr val="000000"/>
                  </a:glow>
                </a:effectLst>
                <a:latin typeface="Arial" charset="0"/>
                <a:ea typeface="ＭＳ Ｐゴシック" charset="0"/>
                <a:cs typeface="ＭＳ Ｐゴシック" charset="0"/>
              </a:rPr>
              <a:t>		 Therefore, </a:t>
            </a:r>
            <a:r>
              <a:rPr lang="en-SG" sz="3600" b="1" dirty="0">
                <a:solidFill>
                  <a:srgbClr val="FFFF00"/>
                </a:solidFill>
                <a:effectLst>
                  <a:glow rad="127000">
                    <a:srgbClr val="000000"/>
                  </a:glow>
                </a:effectLst>
                <a:latin typeface="Arial" charset="0"/>
                <a:ea typeface="ＭＳ Ｐゴシック" charset="0"/>
                <a:cs typeface="ＭＳ Ｐゴシック" charset="0"/>
              </a:rPr>
              <a:t>O God</a:t>
            </a:r>
            <a:r>
              <a:rPr lang="en-SG" sz="3600" b="1" dirty="0">
                <a:solidFill>
                  <a:srgbClr val="FFFFFF"/>
                </a:solidFill>
                <a:effectLst>
                  <a:glow rad="127000">
                    <a:srgbClr val="000000"/>
                  </a:glow>
                </a:effectLst>
                <a:latin typeface="Arial" charset="0"/>
                <a:ea typeface="ＭＳ Ｐゴシック" charset="0"/>
                <a:cs typeface="ＭＳ Ｐゴシック" charset="0"/>
              </a:rPr>
              <a:t>, your God has anointed you, pouring out the oil of joy on you more than on anyone else.</a:t>
            </a:r>
            <a:r>
              <a:rPr lang="fr-FR" sz="3600" b="1" dirty="0">
                <a:solidFill>
                  <a:srgbClr val="FFFFFF"/>
                </a:solidFill>
                <a:effectLst>
                  <a:glow rad="127000">
                    <a:srgbClr val="000000"/>
                  </a:glow>
                </a:effectLst>
                <a:latin typeface="Arial" charset="0"/>
                <a:ea typeface="ＭＳ Ｐゴシック" charset="0"/>
                <a:cs typeface="ＭＳ Ｐゴシック" charset="0"/>
              </a:rPr>
              <a:t>'"</a:t>
            </a:r>
            <a:br>
              <a:rPr lang="en-US" sz="3600" b="1" dirty="0">
                <a:solidFill>
                  <a:srgbClr val="FFFFFF"/>
                </a:solidFill>
                <a:effectLst>
                  <a:glow rad="127000">
                    <a:srgbClr val="000000"/>
                  </a:glow>
                </a:effectLst>
                <a:latin typeface="Arial" charset="0"/>
                <a:ea typeface="ＭＳ Ｐゴシック" charset="0"/>
                <a:cs typeface="ＭＳ Ｐゴシック" charset="0"/>
              </a:rPr>
            </a:b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to the Son he says,</a:t>
            </a: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defTabSz="457200"/>
            <a:r>
              <a:rPr lang="en-US" sz="3600" b="1" dirty="0">
                <a:solidFill>
                  <a:srgbClr val="FFFFFF"/>
                </a:solidFill>
                <a:effectLst>
                  <a:glow rad="127000">
                    <a:srgbClr val="000000"/>
                  </a:glow>
                </a:effectLst>
              </a:rPr>
              <a:t>(1:8-9 </a:t>
            </a:r>
            <a:r>
              <a:rPr lang="en-US" sz="3200" b="1" dirty="0">
                <a:solidFill>
                  <a:srgbClr val="FFFFFF"/>
                </a:solidFill>
                <a:effectLst>
                  <a:glow rad="127000">
                    <a:srgbClr val="000000"/>
                  </a:glow>
                </a:effectLst>
              </a:rPr>
              <a:t>NLT</a:t>
            </a:r>
            <a:r>
              <a:rPr lang="en-US" sz="3600" b="1" dirty="0">
                <a:solidFill>
                  <a:srgbClr val="FFFFFF"/>
                </a:solidFill>
                <a:effectLst>
                  <a:glow rad="127000">
                    <a:srgbClr val="000000"/>
                  </a:glow>
                </a:effectLst>
              </a:rPr>
              <a:t>).</a:t>
            </a:r>
          </a:p>
        </p:txBody>
      </p:sp>
    </p:spTree>
    <p:extLst>
      <p:ext uri="{BB962C8B-B14F-4D97-AF65-F5344CB8AC3E}">
        <p14:creationId xmlns:p14="http://schemas.microsoft.com/office/powerpoint/2010/main" val="91074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2</a:t>
            </a:r>
          </a:p>
        </p:txBody>
      </p:sp>
    </p:spTree>
    <p:extLst>
      <p:ext uri="{BB962C8B-B14F-4D97-AF65-F5344CB8AC3E}">
        <p14:creationId xmlns:p14="http://schemas.microsoft.com/office/powerpoint/2010/main" val="192401739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1</a:t>
            </a:r>
          </a:p>
        </p:txBody>
      </p:sp>
      <p:sp>
        <p:nvSpPr>
          <p:cNvPr id="5" name="Rectangle 2"/>
          <p:cNvSpPr txBox="1">
            <a:spLocks noChangeArrowheads="1"/>
          </p:cNvSpPr>
          <p:nvPr/>
        </p:nvSpPr>
        <p:spPr bwMode="auto">
          <a:xfrm>
            <a:off x="156978" y="3158807"/>
            <a:ext cx="8747985"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Abandoning Jesus brings</a:t>
            </a:r>
            <a:r>
              <a:rPr lang="en-US" sz="6000" b="1" dirty="0">
                <a:solidFill>
                  <a:srgbClr val="800000"/>
                </a:solidFill>
                <a:latin typeface="Arial" charset="0"/>
                <a:ea typeface="ＭＳ Ｐゴシック" charset="0"/>
                <a:cs typeface="ＭＳ Ｐゴシック" charset="0"/>
              </a:rPr>
              <a:t> discipline</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(2:1-4).</a:t>
            </a:r>
          </a:p>
        </p:txBody>
      </p:sp>
    </p:spTree>
    <p:extLst>
      <p:ext uri="{BB962C8B-B14F-4D97-AF65-F5344CB8AC3E}">
        <p14:creationId xmlns:p14="http://schemas.microsoft.com/office/powerpoint/2010/main" val="2039175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0" y="762000"/>
            <a:ext cx="5029200" cy="609600"/>
          </a:xfrm>
          <a:effectLst/>
        </p:spPr>
        <p:txBody>
          <a:bodyPr/>
          <a:lstStyle/>
          <a:p>
            <a:r>
              <a:rPr lang="en-US" sz="4000" b="1" dirty="0">
                <a:solidFill>
                  <a:srgbClr val="FFFFFF"/>
                </a:solidFill>
                <a:effectLst>
                  <a:outerShdw blurRad="50800" dist="63500" dir="2700000" algn="tl" rotWithShape="0">
                    <a:srgbClr val="000000"/>
                  </a:outerShdw>
                </a:effectLst>
              </a:rPr>
              <a:t>Hebrews 2:1-2</a:t>
            </a:r>
          </a:p>
        </p:txBody>
      </p:sp>
      <p:sp>
        <p:nvSpPr>
          <p:cNvPr id="4099" name="Rectangle 3"/>
          <p:cNvSpPr>
            <a:spLocks noGrp="1" noChangeArrowheads="1"/>
          </p:cNvSpPr>
          <p:nvPr>
            <p:ph idx="1"/>
          </p:nvPr>
        </p:nvSpPr>
        <p:spPr>
          <a:xfrm>
            <a:off x="914400" y="1752600"/>
            <a:ext cx="7924800" cy="4724400"/>
          </a:xfrm>
          <a:effectLst/>
        </p:spPr>
        <p:txBody>
          <a:bodyPr/>
          <a:lstStyle/>
          <a:p>
            <a:pPr marL="114300" lvl="1" indent="0">
              <a:buNone/>
            </a:pPr>
            <a:r>
              <a:rPr lang="en-US" sz="3200" b="1" dirty="0">
                <a:solidFill>
                  <a:srgbClr val="FFFFFF"/>
                </a:solidFill>
                <a:effectLst>
                  <a:outerShdw blurRad="50800" dist="63500" dir="2700000" algn="tl" rotWithShape="0">
                    <a:srgbClr val="000000"/>
                  </a:outerShdw>
                </a:effectLst>
              </a:rPr>
              <a:t>"We must pay more careful attention, therefore, to what we have heard, so that we </a:t>
            </a:r>
            <a:r>
              <a:rPr lang="en-US" sz="3200" b="1" dirty="0">
                <a:solidFill>
                  <a:srgbClr val="FFFF00"/>
                </a:solidFill>
                <a:effectLst>
                  <a:outerShdw blurRad="50800" dist="63500" dir="2700000" algn="tl" rotWithShape="0">
                    <a:srgbClr val="000000"/>
                  </a:outerShdw>
                </a:effectLst>
              </a:rPr>
              <a:t>do not drift away</a:t>
            </a:r>
            <a:r>
              <a:rPr lang="en-US" sz="3200" b="1" dirty="0">
                <a:solidFill>
                  <a:srgbClr val="FFFFFF"/>
                </a:solidFill>
                <a:effectLst>
                  <a:outerShdw blurRad="50800" dist="63500" dir="2700000" algn="tl" rotWithShape="0">
                    <a:srgbClr val="000000"/>
                  </a:outerShdw>
                </a:effectLst>
              </a:rPr>
              <a:t>.</a:t>
            </a:r>
          </a:p>
          <a:p>
            <a:pPr marL="114300" lvl="1" indent="0">
              <a:buNone/>
            </a:pPr>
            <a:endParaRPr lang="en-US" sz="3200" b="1" dirty="0">
              <a:solidFill>
                <a:srgbClr val="FFFFFF"/>
              </a:solidFill>
              <a:effectLst>
                <a:outerShdw blurRad="50800" dist="63500" dir="2700000" algn="tl" rotWithShape="0">
                  <a:srgbClr val="000000"/>
                </a:outerShdw>
              </a:effectLst>
            </a:endParaRPr>
          </a:p>
          <a:p>
            <a:pPr marL="114300" lvl="1" indent="0">
              <a:buNone/>
            </a:pPr>
            <a:r>
              <a:rPr lang="en-US" sz="3200" b="1" dirty="0">
                <a:solidFill>
                  <a:srgbClr val="FFFFFF"/>
                </a:solidFill>
                <a:effectLst>
                  <a:outerShdw blurRad="50800" dist="63500" dir="2700000" algn="tl" rotWithShape="0">
                    <a:srgbClr val="000000"/>
                  </a:outerShdw>
                </a:effectLst>
              </a:rPr>
              <a:t>For if the message spoken by angels was binding, and every violation and disobedience received its just punishment, how shall we escape if we ignore such a great salvation?"</a:t>
            </a:r>
            <a:endParaRPr lang="en-US" sz="3200"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1781733325"/>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3. Jesus is a </a:t>
            </a:r>
            <a:r>
              <a:rPr lang="en-US" sz="5400" b="1" dirty="0">
                <a:solidFill>
                  <a:srgbClr val="FFFF00"/>
                </a:solidFill>
                <a:effectLst>
                  <a:glow rad="127000">
                    <a:schemeClr val="tx1"/>
                  </a:glow>
                </a:effectLst>
                <a:latin typeface="Arial" charset="0"/>
                <a:ea typeface="ＭＳ Ｐゴシック" charset="0"/>
                <a:cs typeface="ＭＳ Ｐゴシック" charset="0"/>
              </a:rPr>
              <a:t>man</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worthy to rule (2:5-18). </a:t>
            </a:r>
          </a:p>
        </p:txBody>
      </p:sp>
    </p:spTree>
    <p:extLst>
      <p:ext uri="{BB962C8B-B14F-4D97-AF65-F5344CB8AC3E}">
        <p14:creationId xmlns:p14="http://schemas.microsoft.com/office/powerpoint/2010/main" val="83201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44023" y="117846"/>
            <a:ext cx="4176747" cy="6554946"/>
          </a:xfrm>
          <a:prstGeom prst="rect">
            <a:avLst/>
          </a:prstGeom>
        </p:spPr>
        <p:txBody>
          <a:bodyPr vert="horz" lIns="91440" tIns="45720" rIns="91440" bIns="45720" rtlCol="0" anchor="ctr">
            <a:normAutofit fontScale="77500" lnSpcReduction="20000"/>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pPr defTabSz="457200" eaLnBrk="1" fontAlgn="auto" hangingPunct="1">
              <a:spcAft>
                <a:spcPts val="0"/>
              </a:spcAft>
            </a:pPr>
            <a:r>
              <a:rPr lang="en-US" dirty="0"/>
              <a:t>"For in one place the Scriptures say, </a:t>
            </a:r>
            <a:r>
              <a:rPr lang="fr-FR" dirty="0"/>
              <a:t>'</a:t>
            </a:r>
            <a:r>
              <a:rPr lang="en-US" dirty="0"/>
              <a:t>What are mere </a:t>
            </a:r>
            <a:r>
              <a:rPr lang="en-US" dirty="0">
                <a:solidFill>
                  <a:srgbClr val="FFFF00"/>
                </a:solidFill>
              </a:rPr>
              <a:t>mortals</a:t>
            </a:r>
            <a:r>
              <a:rPr lang="en-US" dirty="0"/>
              <a:t> that you should think about them, or </a:t>
            </a:r>
            <a:r>
              <a:rPr lang="en-US" dirty="0">
                <a:solidFill>
                  <a:srgbClr val="FFFF00"/>
                </a:solidFill>
              </a:rPr>
              <a:t>a son of man</a:t>
            </a:r>
            <a:r>
              <a:rPr lang="en-US" dirty="0"/>
              <a:t> that you should care for him? </a:t>
            </a:r>
          </a:p>
          <a:p>
            <a:pPr defTabSz="457200" eaLnBrk="1" fontAlgn="auto" hangingPunct="1">
              <a:spcAft>
                <a:spcPts val="0"/>
              </a:spcAft>
            </a:pPr>
            <a:endParaRPr lang="en-US" dirty="0"/>
          </a:p>
          <a:p>
            <a:pPr defTabSz="457200" eaLnBrk="1" fontAlgn="auto" hangingPunct="1">
              <a:spcAft>
                <a:spcPts val="0"/>
              </a:spcAft>
            </a:pPr>
            <a:r>
              <a:rPr lang="en-US" baseline="30000" dirty="0"/>
              <a:t>7</a:t>
            </a:r>
            <a:r>
              <a:rPr lang="en-US" dirty="0"/>
              <a:t>Yet you made </a:t>
            </a:r>
            <a:r>
              <a:rPr lang="en-US" dirty="0">
                <a:solidFill>
                  <a:srgbClr val="FFFF00"/>
                </a:solidFill>
              </a:rPr>
              <a:t>them</a:t>
            </a:r>
            <a:r>
              <a:rPr lang="en-US" dirty="0"/>
              <a:t> only a little lower than the angels and crowned them with glory and honor. </a:t>
            </a:r>
          </a:p>
          <a:p>
            <a:pPr defTabSz="457200" eaLnBrk="1" fontAlgn="auto" hangingPunct="1">
              <a:spcAft>
                <a:spcPts val="0"/>
              </a:spcAft>
            </a:pPr>
            <a:endParaRPr lang="en-US" dirty="0"/>
          </a:p>
          <a:p>
            <a:pPr defTabSz="457200" eaLnBrk="1" fontAlgn="auto" hangingPunct="1">
              <a:spcAft>
                <a:spcPts val="0"/>
              </a:spcAft>
            </a:pPr>
            <a:r>
              <a:rPr lang="en-US" baseline="30000" dirty="0"/>
              <a:t>8</a:t>
            </a:r>
            <a:r>
              <a:rPr lang="en-US" dirty="0"/>
              <a:t>You gave </a:t>
            </a:r>
            <a:r>
              <a:rPr lang="en-US" dirty="0">
                <a:solidFill>
                  <a:srgbClr val="FFFF00"/>
                </a:solidFill>
              </a:rPr>
              <a:t>them</a:t>
            </a:r>
            <a:r>
              <a:rPr lang="en-US" dirty="0"/>
              <a:t> authority over all things</a:t>
            </a:r>
            <a:r>
              <a:rPr lang="fr-FR" dirty="0"/>
              <a:t>'"</a:t>
            </a:r>
            <a:r>
              <a:rPr lang="en-US" dirty="0"/>
              <a:t> </a:t>
            </a:r>
            <a:br>
              <a:rPr lang="en-US" dirty="0"/>
            </a:br>
            <a:r>
              <a:rPr lang="en-US" dirty="0"/>
              <a:t>(2:6-8a NLT).</a:t>
            </a:r>
          </a:p>
        </p:txBody>
      </p:sp>
      <p:sp>
        <p:nvSpPr>
          <p:cNvPr id="2" name="Title 1"/>
          <p:cNvSpPr>
            <a:spLocks noGrp="1"/>
          </p:cNvSpPr>
          <p:nvPr>
            <p:ph type="title"/>
          </p:nvPr>
        </p:nvSpPr>
        <p:spPr>
          <a:xfrm>
            <a:off x="457200" y="-1139825"/>
            <a:ext cx="8229600" cy="1139825"/>
          </a:xfrm>
        </p:spPr>
        <p:txBody>
          <a:bodyPr/>
          <a:lstStyle/>
          <a:p>
            <a:r>
              <a:rPr lang="en-US" dirty="0">
                <a:solidFill>
                  <a:srgbClr val="FFFFFF"/>
                </a:solidFill>
              </a:rPr>
              <a:t>(2:6-8 NLT)</a:t>
            </a:r>
          </a:p>
        </p:txBody>
      </p:sp>
    </p:spTree>
    <p:extLst>
      <p:ext uri="{BB962C8B-B14F-4D97-AF65-F5344CB8AC3E}">
        <p14:creationId xmlns:p14="http://schemas.microsoft.com/office/powerpoint/2010/main" val="3982658600"/>
      </p:ext>
    </p:extLst>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3</a:t>
            </a:r>
          </a:p>
        </p:txBody>
      </p:sp>
    </p:spTree>
    <p:extLst>
      <p:ext uri="{BB962C8B-B14F-4D97-AF65-F5344CB8AC3E}">
        <p14:creationId xmlns:p14="http://schemas.microsoft.com/office/powerpoint/2010/main" val="3390365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Moses, so don’t forfeit Canaan in the millennial kingdom (3:1–4:13).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177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heb 3 moses-parting-the-red-sea-rosencruz-sumer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0500"/>
            <a:ext cx="6372200" cy="4226893"/>
          </a:xfrm>
          <a:prstGeom prst="rect">
            <a:avLst/>
          </a:prstGeom>
        </p:spPr>
      </p:pic>
      <p:pic>
        <p:nvPicPr>
          <p:cNvPr id="5" name="Picture 4" descr="heb 3 Jesus Christ 2330527183_3a3a2fb3f0_o - Cop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81047" y="836712"/>
            <a:ext cx="4062954" cy="5157192"/>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en-US" b="1" dirty="0">
                <a:solidFill>
                  <a:srgbClr val="FFFFFF"/>
                </a:solidFill>
              </a:rPr>
              <a:t>Superior to Moses (3:1–4:7)</a:t>
            </a:r>
          </a:p>
        </p:txBody>
      </p:sp>
    </p:spTree>
    <p:extLst>
      <p:ext uri="{BB962C8B-B14F-4D97-AF65-F5344CB8AC3E}">
        <p14:creationId xmlns:p14="http://schemas.microsoft.com/office/powerpoint/2010/main" val="25122053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Abandoning Jesus </a:t>
            </a:r>
            <a:r>
              <a:rPr lang="en-US" sz="6000" b="1" dirty="0">
                <a:solidFill>
                  <a:srgbClr val="800000"/>
                </a:solidFill>
                <a:latin typeface="Arial" charset="0"/>
                <a:ea typeface="ＭＳ Ｐゴシック" charset="0"/>
                <a:cs typeface="ＭＳ Ｐゴシック" charset="0"/>
              </a:rPr>
              <a:t>forfeits our future rule</a:t>
            </a:r>
            <a:r>
              <a:rPr lang="en-US" sz="6000" b="1" dirty="0">
                <a:solidFill>
                  <a:srgbClr val="000000"/>
                </a:solidFill>
                <a:latin typeface="Arial" charset="0"/>
                <a:ea typeface="ＭＳ Ｐゴシック" charset="0"/>
                <a:cs typeface="ＭＳ Ｐゴシック" charset="0"/>
              </a:rPr>
              <a:t> (3:7-19).</a:t>
            </a:r>
          </a:p>
        </p:txBody>
      </p:sp>
    </p:spTree>
    <p:extLst>
      <p:ext uri="{BB962C8B-B14F-4D97-AF65-F5344CB8AC3E}">
        <p14:creationId xmlns:p14="http://schemas.microsoft.com/office/powerpoint/2010/main" val="3714572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You must warn each other every day, while it is still "today," so that none of you will be deceived by sin and hardened against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if we are faithful to the end, trusting God just as firmly as when we first believed, </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we will share </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all that belongs to Christ.</a:t>
            </a:r>
          </a:p>
        </p:txBody>
      </p:sp>
    </p:spTree>
    <p:extLst>
      <p:ext uri="{BB962C8B-B14F-4D97-AF65-F5344CB8AC3E}">
        <p14:creationId xmlns:p14="http://schemas.microsoft.com/office/powerpoint/2010/main" val="134291241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4</a:t>
            </a:r>
          </a:p>
        </p:txBody>
      </p:sp>
    </p:spTree>
    <p:extLst>
      <p:ext uri="{BB962C8B-B14F-4D97-AF65-F5344CB8AC3E}">
        <p14:creationId xmlns:p14="http://schemas.microsoft.com/office/powerpoint/2010/main" val="2394782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520" y="404664"/>
            <a:ext cx="9280267" cy="6480720"/>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en-US" sz="2000" b="1" dirty="0">
                <a:solidFill>
                  <a:schemeClr val="accent6">
                    <a:lumMod val="20000"/>
                    <a:lumOff val="80000"/>
                  </a:schemeClr>
                </a:solidFill>
              </a:rPr>
              <a:t>"There remains, then, a Sabbath-rest for the people of God;  </a:t>
            </a:r>
            <a:r>
              <a:rPr lang="en-US" sz="2000" b="1" baseline="30000" dirty="0">
                <a:solidFill>
                  <a:schemeClr val="accent6">
                    <a:lumMod val="20000"/>
                    <a:lumOff val="80000"/>
                  </a:schemeClr>
                </a:solidFill>
              </a:rPr>
              <a:t>10</a:t>
            </a:r>
            <a:r>
              <a:rPr lang="en-US" sz="2000" b="1" dirty="0">
                <a:solidFill>
                  <a:schemeClr val="accent6">
                    <a:lumMod val="20000"/>
                    <a:lumOff val="80000"/>
                  </a:schemeClr>
                </a:solidFill>
              </a:rPr>
              <a:t> for anyone who enters God</a:t>
            </a:r>
            <a:r>
              <a:rPr lang="fr-FR" sz="2000" b="1" dirty="0">
                <a:solidFill>
                  <a:schemeClr val="accent6">
                    <a:lumMod val="20000"/>
                    <a:lumOff val="80000"/>
                  </a:schemeClr>
                </a:solidFill>
              </a:rPr>
              <a:t>'</a:t>
            </a:r>
            <a:r>
              <a:rPr lang="en-US" sz="2000" b="1" dirty="0">
                <a:solidFill>
                  <a:schemeClr val="accent6">
                    <a:lumMod val="20000"/>
                    <a:lumOff val="80000"/>
                  </a:schemeClr>
                </a:solidFill>
              </a:rPr>
              <a:t>s rest also rests from his own work, just as God did from his.  </a:t>
            </a:r>
            <a:r>
              <a:rPr lang="en-US" sz="2000" b="1" baseline="30000" dirty="0">
                <a:solidFill>
                  <a:schemeClr val="accent6">
                    <a:lumMod val="20000"/>
                    <a:lumOff val="80000"/>
                  </a:schemeClr>
                </a:solidFill>
              </a:rPr>
              <a:t>11</a:t>
            </a:r>
            <a:r>
              <a:rPr lang="en-US" sz="2000" b="1" dirty="0">
                <a:solidFill>
                  <a:schemeClr val="accent6">
                    <a:lumMod val="20000"/>
                    <a:lumOff val="80000"/>
                  </a:schemeClr>
                </a:solidFill>
              </a:rPr>
              <a:t> Let us, therefore, make every effort to enter that rest, so that no one will fall by following their example of disobedience" (4:9-11 </a:t>
            </a:r>
            <a:r>
              <a:rPr lang="en-US" sz="1600" b="1" dirty="0">
                <a:solidFill>
                  <a:schemeClr val="accent6">
                    <a:lumMod val="20000"/>
                    <a:lumOff val="80000"/>
                  </a:schemeClr>
                </a:solidFill>
              </a:rPr>
              <a:t>NIV</a:t>
            </a:r>
            <a:r>
              <a:rPr lang="en-US" sz="2000" b="1" dirty="0">
                <a:solidFill>
                  <a:schemeClr val="accent6">
                    <a:lumMod val="20000"/>
                    <a:lumOff val="80000"/>
                  </a:schemeClr>
                </a:solidFill>
              </a:rPr>
              <a:t>)</a:t>
            </a:r>
          </a:p>
        </p:txBody>
      </p:sp>
    </p:spTree>
    <p:extLst>
      <p:ext uri="{BB962C8B-B14F-4D97-AF65-F5344CB8AC3E}">
        <p14:creationId xmlns:p14="http://schemas.microsoft.com/office/powerpoint/2010/main" val="4260288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3949587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The Christian life is a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defRPr/>
            </a:pPr>
            <a:r>
              <a:rPr lang="en-US" b="1" dirty="0">
                <a:latin typeface="Arial"/>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a:buFont typeface="+mj-lt"/>
              <a:buAutoNum type="arabicPeriod"/>
            </a:pPr>
            <a:r>
              <a:rPr lang="en-US" sz="2400" b="1" dirty="0">
                <a:solidFill>
                  <a:srgbClr val="FFFFFF"/>
                </a:solidFill>
                <a:effectLst>
                  <a:glow rad="177800">
                    <a:schemeClr val="accent4">
                      <a:lumMod val="10000"/>
                    </a:schemeClr>
                  </a:glow>
                </a:effectLst>
              </a:rPr>
              <a:t>The context</a:t>
            </a:r>
          </a:p>
          <a:p>
            <a:pPr marL="412750" indent="-412750" algn="l">
              <a:buFont typeface="+mj-lt"/>
              <a:buAutoNum type="arabicPeriod"/>
            </a:pPr>
            <a:r>
              <a:rPr lang="en-US" sz="2400" b="1" dirty="0">
                <a:solidFill>
                  <a:srgbClr val="FFFFFF"/>
                </a:solidFill>
                <a:effectLst>
                  <a:glow rad="177800">
                    <a:schemeClr val="accent4">
                      <a:lumMod val="10000"/>
                    </a:schemeClr>
                  </a:glow>
                </a:effectLst>
              </a:rPr>
              <a:t>The land promise</a:t>
            </a:r>
          </a:p>
          <a:p>
            <a:pPr marL="412750" indent="-412750" algn="l">
              <a:buFont typeface="+mj-lt"/>
              <a:buAutoNum type="arabicPeriod"/>
            </a:pPr>
            <a:r>
              <a:rPr lang="en-US" sz="2400" b="1" dirty="0">
                <a:solidFill>
                  <a:srgbClr val="FFFFFF"/>
                </a:solidFill>
                <a:effectLst>
                  <a:glow rad="177800">
                    <a:schemeClr val="accent4">
                      <a:lumMod val="10000"/>
                    </a:schemeClr>
                  </a:glow>
                </a:effectLst>
              </a:rPr>
              <a:t>Other Scripture</a:t>
            </a:r>
          </a:p>
          <a:p>
            <a:pPr marL="412750" indent="-412750" algn="l">
              <a:buFont typeface="+mj-lt"/>
              <a:buAutoNum type="arabicPeriod"/>
            </a:pPr>
            <a:r>
              <a:rPr lang="en-US" sz="2400" b="1" dirty="0">
                <a:solidFill>
                  <a:srgbClr val="FFFFFF"/>
                </a:solidFill>
                <a:effectLst>
                  <a:glow rad="177800">
                    <a:schemeClr val="accent4">
                      <a:lumMod val="10000"/>
                    </a:schemeClr>
                  </a:glow>
                </a:effectLst>
              </a:rPr>
              <a:t>Extra-biblical references</a:t>
            </a:r>
          </a:p>
          <a:p>
            <a:pPr marL="412750" indent="-412750" algn="l">
              <a:buFont typeface="+mj-lt"/>
              <a:buAutoNum type="arabicPeriod"/>
            </a:pPr>
            <a:r>
              <a:rPr lang="en-US" sz="2400" b="1" dirty="0">
                <a:solidFill>
                  <a:srgbClr val="FFFFFF"/>
                </a:solidFill>
                <a:effectLst>
                  <a:glow rad="177800">
                    <a:schemeClr val="accent4">
                      <a:lumMod val="10000"/>
                    </a:schemeClr>
                  </a:glow>
                </a:effectLst>
              </a:rPr>
              <a:t>Hebrews 4:8 time period</a:t>
            </a:r>
          </a:p>
          <a:p>
            <a:pPr marL="412750" indent="-412750" algn="l">
              <a:buFont typeface="+mj-lt"/>
              <a:buAutoNum type="arabicPeriod"/>
            </a:pPr>
            <a:r>
              <a:rPr lang="en-US" sz="2400" b="1" dirty="0">
                <a:solidFill>
                  <a:srgbClr val="FFFFFF"/>
                </a:solidFill>
                <a:effectLst>
                  <a:glow rad="177800">
                    <a:schemeClr val="accent4">
                      <a:lumMod val="10000"/>
                    </a:schemeClr>
                  </a:glow>
                </a:effectLst>
              </a:rPr>
              <a:t>An objection rebuffed</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Tree>
    <p:extLst>
      <p:ext uri="{BB962C8B-B14F-4D97-AF65-F5344CB8AC3E}">
        <p14:creationId xmlns:p14="http://schemas.microsoft.com/office/powerpoint/2010/main" val="32469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follow Jesus as our </a:t>
            </a:r>
            <a:r>
              <a:rPr lang="en-US" b="1" dirty="0">
                <a:solidFill>
                  <a:srgbClr val="FFFF00"/>
                </a:solidFill>
                <a:effectLst>
                  <a:glow rad="127000">
                    <a:schemeClr val="tx1"/>
                  </a:glow>
                </a:effectLst>
                <a:latin typeface="Arial" charset="0"/>
                <a:ea typeface="ＭＳ Ｐゴシック" charset="0"/>
                <a:cs typeface="ＭＳ Ｐゴシック" charset="0"/>
              </a:rPr>
              <a:t>mediator</a:t>
            </a:r>
            <a:r>
              <a:rPr lang="en-US" b="1" dirty="0">
                <a:effectLst>
                  <a:glow rad="127000">
                    <a:schemeClr val="tx1"/>
                  </a:glow>
                </a:effectLst>
                <a:latin typeface="Arial" charset="0"/>
                <a:ea typeface="ＭＳ Ｐゴシック" charset="0"/>
                <a:cs typeface="ＭＳ Ｐゴシック" charset="0"/>
              </a:rPr>
              <a:t> between God and us?</a:t>
            </a:r>
          </a:p>
        </p:txBody>
      </p:sp>
    </p:spTree>
    <p:extLst>
      <p:ext uri="{BB962C8B-B14F-4D97-AF65-F5344CB8AC3E}">
        <p14:creationId xmlns:p14="http://schemas.microsoft.com/office/powerpoint/2010/main" val="311326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Judaism’s </a:t>
            </a:r>
            <a:r>
              <a:rPr lang="en-US" b="1" i="1" dirty="0"/>
              <a:t>high priest</a:t>
            </a:r>
            <a:r>
              <a:rPr lang="en-US" b="1" dirty="0"/>
              <a:t>, so go to him (4:14–6:20).</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546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Christ's Superiority Over Judaism as High Priest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Hebrews</a:t>
            </a:r>
          </a:p>
        </p:txBody>
      </p:sp>
    </p:spTree>
    <p:extLst>
      <p:ext uri="{BB962C8B-B14F-4D97-AF65-F5344CB8AC3E}">
        <p14:creationId xmlns:p14="http://schemas.microsoft.com/office/powerpoint/2010/main" val="1441914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1600200" y="0"/>
            <a:ext cx="7543800" cy="5262563"/>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GB" sz="3200" b="1" dirty="0">
                <a:solidFill>
                  <a:srgbClr val="FFFFCC"/>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 – yet was without sin. Let us then approach the throne of grace with confidence, so that we many receive mercy and find grace to help us in our time of need."</a:t>
            </a:r>
          </a:p>
          <a:p>
            <a:pPr algn="r" eaLnBrk="1" hangingPunct="1">
              <a:spcBef>
                <a:spcPct val="50000"/>
              </a:spcBef>
              <a:defRPr/>
            </a:pPr>
            <a:r>
              <a:rPr lang="en-GB" sz="3200" b="1" dirty="0">
                <a:solidFill>
                  <a:srgbClr val="FFFFCC"/>
                </a:solidFill>
                <a:effectLst>
                  <a:outerShdw blurRad="63500" dist="63500" dir="2700000" algn="tl" rotWithShape="0">
                    <a:srgbClr val="000000"/>
                  </a:outerShdw>
                </a:effectLst>
                <a:latin typeface="Arial"/>
                <a:cs typeface="Arial"/>
              </a:rPr>
              <a:t>Hebrews 4:15-16</a:t>
            </a:r>
            <a:endParaRPr lang="en-US" sz="3200" b="1" dirty="0">
              <a:solidFill>
                <a:srgbClr val="FFFFCC"/>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eaLnBrk="1" hangingPunct="1">
              <a:defRPr/>
            </a:pPr>
            <a:r>
              <a:rPr lang="en-US" sz="3600" b="1">
                <a:effectLst>
                  <a:outerShdw blurRad="63500" dist="63500" dir="2700000" algn="tl" rotWithShape="0">
                    <a:srgbClr val="000000"/>
                  </a:outerShdw>
                </a:effectLst>
                <a:latin typeface="Arial"/>
                <a:ea typeface="+mj-ea"/>
                <a:cs typeface="Arial"/>
              </a:rPr>
              <a:t>Christ understands suffering</a:t>
            </a:r>
          </a:p>
        </p:txBody>
      </p:sp>
    </p:spTree>
    <p:extLst>
      <p:ext uri="{BB962C8B-B14F-4D97-AF65-F5344CB8AC3E}">
        <p14:creationId xmlns:p14="http://schemas.microsoft.com/office/powerpoint/2010/main" val="3991961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5</a:t>
            </a:r>
          </a:p>
        </p:txBody>
      </p:sp>
    </p:spTree>
    <p:extLst>
      <p:ext uri="{BB962C8B-B14F-4D97-AF65-F5344CB8AC3E}">
        <p14:creationId xmlns:p14="http://schemas.microsoft.com/office/powerpoint/2010/main" val="105370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Turban: "Holy to the Lord"</a:t>
            </a: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27307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Atonement (Lev. 16)</a:t>
            </a: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38323241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528" y="-11401"/>
            <a:ext cx="4663557"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High Priest Requirements</a:t>
            </a:r>
          </a:p>
        </p:txBody>
      </p:sp>
      <p:sp>
        <p:nvSpPr>
          <p:cNvPr id="5" name="Rectangle 2"/>
          <p:cNvSpPr txBox="1">
            <a:spLocks noChangeArrowheads="1"/>
          </p:cNvSpPr>
          <p:nvPr/>
        </p:nvSpPr>
        <p:spPr bwMode="auto">
          <a:xfrm>
            <a:off x="2915816" y="1628800"/>
            <a:ext cx="6264696" cy="16367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b="1" dirty="0">
                <a:solidFill>
                  <a:srgbClr val="000000"/>
                </a:solidFill>
                <a:effectLst>
                  <a:glow rad="127000">
                    <a:srgbClr val="FFFFFF"/>
                  </a:glow>
                </a:effectLst>
                <a:latin typeface="Arial" charset="0"/>
                <a:ea typeface="ＭＳ Ｐゴシック" charset="0"/>
                <a:cs typeface="ＭＳ Ｐゴシック" charset="0"/>
              </a:rPr>
              <a:t>Man (5:1-3)</a:t>
            </a:r>
          </a:p>
          <a:p>
            <a:pPr marL="742950" indent="-742950" algn="l" defTabSz="457200">
              <a:buFont typeface="+mj-lt"/>
              <a:buAutoNum type="arabicPeriod"/>
              <a:defRPr/>
            </a:pPr>
            <a:r>
              <a:rPr lang="en-US" b="1" dirty="0">
                <a:solidFill>
                  <a:srgbClr val="000000"/>
                </a:solidFill>
                <a:effectLst>
                  <a:glow rad="127000">
                    <a:srgbClr val="FFFFFF"/>
                  </a:glow>
                </a:effectLst>
                <a:latin typeface="Arial" charset="0"/>
                <a:ea typeface="ＭＳ Ｐゴシック" charset="0"/>
                <a:cs typeface="ＭＳ Ｐゴシック" charset="0"/>
              </a:rPr>
              <a:t>Called by God (5:4)</a:t>
            </a:r>
          </a:p>
        </p:txBody>
      </p:sp>
    </p:spTree>
    <p:extLst>
      <p:ext uri="{BB962C8B-B14F-4D97-AF65-F5344CB8AC3E}">
        <p14:creationId xmlns:p14="http://schemas.microsoft.com/office/powerpoint/2010/main" val="16409518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"And no one can become a high priest simply because he wants such an honor. He must be called by God for this work, just as Aaron was"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52258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are running well but…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1528" y="1167"/>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"That is why Christ did not honor himself by assuming he could become High Priest. No, he was chosen by God, who said to him, </a:t>
            </a:r>
          </a:p>
        </p:txBody>
      </p:sp>
      <p:sp>
        <p:nvSpPr>
          <p:cNvPr id="5" name="Rectangle 2"/>
          <p:cNvSpPr txBox="1">
            <a:spLocks noChangeArrowheads="1"/>
          </p:cNvSpPr>
          <p:nvPr/>
        </p:nvSpPr>
        <p:spPr bwMode="auto">
          <a:xfrm>
            <a:off x="107504" y="5080611"/>
            <a:ext cx="9036496" cy="17773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You are my Son.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		 Today I have become your Father</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(5:5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379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6</a:t>
            </a:r>
          </a:p>
        </p:txBody>
      </p:sp>
    </p:spTree>
    <p:extLst>
      <p:ext uri="{BB962C8B-B14F-4D97-AF65-F5344CB8AC3E}">
        <p14:creationId xmlns:p14="http://schemas.microsoft.com/office/powerpoint/2010/main" val="179453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Rejecting Christ can lead to </a:t>
            </a:r>
            <a:r>
              <a:rPr lang="en-US" sz="6000" b="1" dirty="0">
                <a:solidFill>
                  <a:srgbClr val="800000"/>
                </a:solidFill>
                <a:latin typeface="Arial" charset="0"/>
                <a:ea typeface="ＭＳ Ｐゴシック" charset="0"/>
                <a:cs typeface="ＭＳ Ｐゴシック" charset="0"/>
              </a:rPr>
              <a:t>physical death</a:t>
            </a:r>
            <a:r>
              <a:rPr lang="en-US" sz="6000" b="1" dirty="0">
                <a:solidFill>
                  <a:srgbClr val="000000"/>
                </a:solidFill>
                <a:latin typeface="Arial" charset="0"/>
                <a:ea typeface="ＭＳ Ｐゴシック" charset="0"/>
                <a:cs typeface="ＭＳ Ｐゴシック" charset="0"/>
              </a:rPr>
              <a:t> (6:4-8).</a:t>
            </a:r>
          </a:p>
        </p:txBody>
      </p:sp>
    </p:spTree>
    <p:extLst>
      <p:ext uri="{BB962C8B-B14F-4D97-AF65-F5344CB8AC3E}">
        <p14:creationId xmlns:p14="http://schemas.microsoft.com/office/powerpoint/2010/main" val="242283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en-US" dirty="0">
                <a:solidFill>
                  <a:srgbClr val="FFFF00"/>
                </a:solidFill>
                <a:effectLst/>
                <a:latin typeface="Arial" charset="0"/>
                <a:ea typeface="ＭＳ Ｐゴシック" charset="0"/>
                <a:cs typeface="Arial" charset="0"/>
              </a:rPr>
              <a:t>An Impossibility (Heb. 6:4-6 </a:t>
            </a:r>
            <a:r>
              <a:rPr lang="en-US" sz="3600" dirty="0">
                <a:solidFill>
                  <a:srgbClr val="FFFF00"/>
                </a:solidFill>
                <a:effectLst/>
                <a:latin typeface="Arial" charset="0"/>
                <a:ea typeface="ＭＳ Ｐゴシック" charset="0"/>
                <a:cs typeface="Arial" charset="0"/>
              </a:rPr>
              <a:t>NLT</a:t>
            </a:r>
            <a:r>
              <a:rPr lang="en-US" dirty="0">
                <a:solidFill>
                  <a:srgbClr val="FFFF00"/>
                </a:solidFill>
                <a:effectLst/>
                <a:latin typeface="Arial" charset="0"/>
                <a:ea typeface="ＭＳ Ｐゴシック" charset="0"/>
                <a:cs typeface="Arial" charset="0"/>
              </a:rPr>
              <a:t>)</a:t>
            </a:r>
          </a:p>
        </p:txBody>
      </p:sp>
      <p:sp>
        <p:nvSpPr>
          <p:cNvPr id="5" name="Content Placeholder 2"/>
          <p:cNvSpPr txBox="1">
            <a:spLocks/>
          </p:cNvSpPr>
          <p:nvPr/>
        </p:nvSpPr>
        <p:spPr bwMode="auto">
          <a:xfrm>
            <a:off x="117828"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20000"/>
              </a:spcBef>
              <a:spcAft>
                <a:spcPct val="0"/>
              </a:spcAft>
              <a:buClr>
                <a:srgbClr val="00FFFF"/>
              </a:buClr>
              <a:buSzPct val="70000"/>
            </a:pPr>
            <a:r>
              <a:rPr lang="en-US" sz="3200" b="1" dirty="0">
                <a:solidFill>
                  <a:srgbClr val="FFFFFF"/>
                </a:solidFill>
                <a:effectLst>
                  <a:outerShdw blurRad="38100" dist="38100" dir="2700000" algn="tl">
                    <a:srgbClr val="000000"/>
                  </a:outerShdw>
                </a:effectLst>
                <a:cs typeface="Arial" charset="0"/>
              </a:rPr>
              <a:t>"For it is </a:t>
            </a:r>
            <a:r>
              <a:rPr lang="en-US" sz="3200" b="1" dirty="0">
                <a:solidFill>
                  <a:srgbClr val="FFFF00"/>
                </a:solidFill>
                <a:effectLst>
                  <a:outerShdw blurRad="38100" dist="38100" dir="2700000" algn="tl">
                    <a:srgbClr val="000000"/>
                  </a:outerShdw>
                </a:effectLst>
                <a:cs typeface="Arial" charset="0"/>
              </a:rPr>
              <a:t>impossible to bring back to repentance</a:t>
            </a:r>
            <a:r>
              <a:rPr lang="en-US" sz="3200" b="1" dirty="0">
                <a:solidFill>
                  <a:srgbClr val="FFFFFF"/>
                </a:solidFill>
                <a:effectLst>
                  <a:outerShdw blurRad="38100" dist="38100" dir="2700000" algn="tl">
                    <a:srgbClr val="000000"/>
                  </a:outerShdw>
                </a:effectLst>
                <a:cs typeface="Arial" charset="0"/>
              </a:rPr>
              <a:t> those who were once enlightened—those who have experienced the good things of heaven and shared in the Holy Spirit,  </a:t>
            </a:r>
            <a:r>
              <a:rPr lang="en-US" sz="3200" b="1" baseline="30000" dirty="0">
                <a:solidFill>
                  <a:srgbClr val="FFFFFF"/>
                </a:solidFill>
                <a:effectLst>
                  <a:outerShdw blurRad="38100" dist="38100" dir="2700000" algn="tl">
                    <a:srgbClr val="000000"/>
                  </a:outerShdw>
                </a:effectLst>
                <a:cs typeface="Arial" charset="0"/>
              </a:rPr>
              <a:t>5</a:t>
            </a:r>
            <a:r>
              <a:rPr lang="en-US" sz="3200" b="1" dirty="0">
                <a:solidFill>
                  <a:srgbClr val="FFFFFF"/>
                </a:solidFill>
                <a:effectLst>
                  <a:outerShdw blurRad="38100" dist="38100" dir="2700000" algn="tl">
                    <a:srgbClr val="000000"/>
                  </a:outerShdw>
                </a:effectLst>
                <a:cs typeface="Arial" charset="0"/>
              </a:rPr>
              <a:t>who have tasted the goodness of the word of God and the power of the age to come—  </a:t>
            </a:r>
            <a:r>
              <a:rPr lang="en-US" sz="3200" b="1" baseline="30000" dirty="0">
                <a:solidFill>
                  <a:srgbClr val="FFFFFF"/>
                </a:solidFill>
                <a:effectLst>
                  <a:outerShdw blurRad="38100" dist="38100" dir="2700000" algn="tl">
                    <a:srgbClr val="000000"/>
                  </a:outerShdw>
                </a:effectLst>
                <a:cs typeface="Arial" charset="0"/>
              </a:rPr>
              <a:t>6</a:t>
            </a:r>
            <a:r>
              <a:rPr lang="en-US" sz="3200" b="1" dirty="0">
                <a:solidFill>
                  <a:srgbClr val="FFFFFF"/>
                </a:solidFill>
                <a:effectLst>
                  <a:outerShdw blurRad="38100" dist="38100" dir="2700000" algn="tl">
                    <a:srgbClr val="000000"/>
                  </a:outerShdw>
                </a:effectLst>
                <a:cs typeface="Arial" charset="0"/>
              </a:rPr>
              <a:t>and who then turn away from God. It is </a:t>
            </a:r>
            <a:r>
              <a:rPr lang="en-US" sz="3200" b="1" dirty="0">
                <a:solidFill>
                  <a:srgbClr val="FFFF00"/>
                </a:solidFill>
                <a:effectLst>
                  <a:outerShdw blurRad="38100" dist="38100" dir="2700000" algn="tl">
                    <a:srgbClr val="000000"/>
                  </a:outerShdw>
                </a:effectLst>
                <a:cs typeface="Arial" charset="0"/>
              </a:rPr>
              <a:t>impossible to bring such people back to repentance</a:t>
            </a:r>
            <a:r>
              <a:rPr lang="en-US" sz="3200" b="1" dirty="0">
                <a:solidFill>
                  <a:srgbClr val="FFFFFF"/>
                </a:solidFill>
                <a:effectLst>
                  <a:outerShdw blurRad="38100" dist="38100" dir="2700000" algn="tl">
                    <a:srgbClr val="000000"/>
                  </a:outerShdw>
                </a:effectLst>
                <a:cs typeface="Arial" charset="0"/>
              </a:rPr>
              <a:t>; by rejecting the Son of God, they themselves are nailing him to the cross once again and holding him up to public shame."</a:t>
            </a:r>
          </a:p>
        </p:txBody>
      </p:sp>
    </p:spTree>
    <p:extLst>
      <p:ext uri="{BB962C8B-B14F-4D97-AF65-F5344CB8AC3E}">
        <p14:creationId xmlns:p14="http://schemas.microsoft.com/office/powerpoint/2010/main" val="326198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 the danger in 6:4-8?</a:t>
            </a: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Christian who </a:t>
            </a:r>
            <a:r>
              <a:rPr lang="en-US" sz="3600" b="1" dirty="0">
                <a:solidFill>
                  <a:srgbClr val="FFFF00"/>
                </a:solidFill>
                <a:effectLst>
                  <a:glow rad="127000">
                    <a:srgbClr val="000000"/>
                  </a:glow>
                </a:effectLst>
                <a:latin typeface="Arial" charset="0"/>
                <a:ea typeface="ＭＳ Ｐゴシック" charset="0"/>
                <a:cs typeface="ＭＳ Ｐゴシック" charset="0"/>
              </a:rPr>
              <a:t>loses</a:t>
            </a:r>
            <a:r>
              <a:rPr lang="en-US" sz="3600" b="1" dirty="0">
                <a:solidFill>
                  <a:srgbClr val="FFFFFF"/>
                </a:solidFill>
                <a:effectLst>
                  <a:glow rad="127000">
                    <a:srgbClr val="000000"/>
                  </a:glow>
                </a:effectLst>
                <a:latin typeface="Arial" charset="0"/>
                <a:ea typeface="ＭＳ Ｐゴシック" charset="0"/>
                <a:cs typeface="ＭＳ Ｐゴシック" charset="0"/>
              </a:rPr>
              <a:t> his salvation?</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a:t>
            </a:r>
            <a:r>
              <a:rPr lang="en-US" sz="3600" b="1" dirty="0">
                <a:solidFill>
                  <a:srgbClr val="FFFF00"/>
                </a:solidFill>
                <a:effectLst>
                  <a:glow rad="127000">
                    <a:srgbClr val="000000"/>
                  </a:glow>
                </a:effectLst>
                <a:latin typeface="Arial" charset="0"/>
                <a:ea typeface="ＭＳ Ｐゴシック" charset="0"/>
                <a:cs typeface="ＭＳ Ｐゴシック" charset="0"/>
              </a:rPr>
              <a:t>hypothetical</a:t>
            </a:r>
            <a:r>
              <a:rPr lang="en-US" sz="3600" b="1" dirty="0">
                <a:solidFill>
                  <a:srgbClr val="FFFFFF"/>
                </a:solidFill>
                <a:effectLst>
                  <a:glow rad="127000">
                    <a:srgbClr val="000000"/>
                  </a:glow>
                </a:effectLst>
                <a:latin typeface="Arial" charset="0"/>
                <a:ea typeface="ＭＳ Ｐゴシック" charset="0"/>
                <a:cs typeface="ＭＳ Ｐゴシック" charset="0"/>
              </a:rPr>
              <a:t>, impossible situation that could never happen?</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a:t>
            </a:r>
            <a:r>
              <a:rPr lang="en-US" sz="3600" b="1" dirty="0">
                <a:solidFill>
                  <a:srgbClr val="FFFF00"/>
                </a:solidFill>
                <a:effectLst>
                  <a:glow rad="127000">
                    <a:srgbClr val="000000"/>
                  </a:glow>
                </a:effectLst>
                <a:latin typeface="Arial" charset="0"/>
                <a:ea typeface="ＭＳ Ｐゴシック" charset="0"/>
                <a:cs typeface="ＭＳ Ｐゴシック" charset="0"/>
              </a:rPr>
              <a:t>profession</a:t>
            </a:r>
            <a:r>
              <a:rPr lang="en-US" sz="3600" b="1" dirty="0">
                <a:solidFill>
                  <a:srgbClr val="FFFFFF"/>
                </a:solidFill>
                <a:effectLst>
                  <a:glow rad="127000">
                    <a:srgbClr val="000000"/>
                  </a:glow>
                </a:effectLst>
                <a:latin typeface="Arial" charset="0"/>
                <a:ea typeface="ＭＳ Ｐゴシック" charset="0"/>
                <a:cs typeface="ＭＳ Ｐゴシック" charset="0"/>
              </a:rPr>
              <a:t> that really </a:t>
            </a:r>
            <a:r>
              <a:rPr lang="en-US" sz="3600" b="1" dirty="0" err="1">
                <a:solidFill>
                  <a:srgbClr val="FFFFFF"/>
                </a:solidFill>
                <a:effectLst>
                  <a:glow rad="127000">
                    <a:srgbClr val="000000"/>
                  </a:glow>
                </a:effectLst>
                <a:latin typeface="Arial" charset="0"/>
                <a:ea typeface="ＭＳ Ｐゴシック" charset="0"/>
                <a:cs typeface="ＭＳ Ｐゴシック" charset="0"/>
              </a:rPr>
              <a:t>wasn</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 genuine and thus results in hell?</a:t>
            </a:r>
          </a:p>
          <a:p>
            <a:pPr marL="742950" indent="-742950" algn="l" defTabSz="457200">
              <a:buFont typeface="+mj-lt"/>
              <a:buAutoNum type="arabicPeriod"/>
              <a:defRPr/>
            </a:pPr>
            <a:r>
              <a:rPr lang="en-US" sz="3600" b="1" dirty="0">
                <a:solidFill>
                  <a:srgbClr val="FFFFFF"/>
                </a:solidFill>
                <a:effectLst>
                  <a:glow rad="127000">
                    <a:srgbClr val="000000"/>
                  </a:glow>
                </a:effectLst>
                <a:latin typeface="Arial" charset="0"/>
                <a:ea typeface="ＭＳ Ｐゴシック" charset="0"/>
                <a:cs typeface="ＭＳ Ｐゴシック" charset="0"/>
              </a:rPr>
              <a:t>A Christian who is disqualified for Christian service and will never again return to Christian commitment due to </a:t>
            </a:r>
            <a:r>
              <a:rPr lang="en-US" sz="3600" b="1" dirty="0">
                <a:solidFill>
                  <a:srgbClr val="FFFF00"/>
                </a:solidFill>
                <a:effectLst>
                  <a:glow rad="127000">
                    <a:srgbClr val="000000"/>
                  </a:glow>
                </a:effectLst>
                <a:latin typeface="Arial" charset="0"/>
                <a:ea typeface="ＭＳ Ｐゴシック" charset="0"/>
                <a:cs typeface="ＭＳ Ｐゴシック" charset="0"/>
              </a:rPr>
              <a:t>death</a:t>
            </a:r>
            <a:r>
              <a:rPr lang="en-US" sz="3600" b="1" dirty="0">
                <a:solidFill>
                  <a:srgbClr val="FFFFFF"/>
                </a:solidFill>
                <a:effectLst>
                  <a:glow rad="127000">
                    <a:srgbClr val="000000"/>
                  </a:glow>
                </a:effectLst>
                <a:latin typeface="Arial" charset="0"/>
                <a:ea typeface="ＭＳ Ｐゴシック" charset="0"/>
                <a:cs typeface="ＭＳ Ｐゴシック" charset="0"/>
              </a:rPr>
              <a:t> has the best evidence</a:t>
            </a:r>
          </a:p>
        </p:txBody>
      </p:sp>
    </p:spTree>
    <p:extLst>
      <p:ext uri="{BB962C8B-B14F-4D97-AF65-F5344CB8AC3E}">
        <p14:creationId xmlns:p14="http://schemas.microsoft.com/office/powerpoint/2010/main" val="748366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en-US" dirty="0"/>
              <a:t>Following a lesser </a:t>
            </a:r>
            <a:r>
              <a:rPr lang="en-US" dirty="0">
                <a:solidFill>
                  <a:srgbClr val="FFFF00"/>
                </a:solidFill>
              </a:rPr>
              <a:t>mediator</a:t>
            </a:r>
            <a:r>
              <a:rPr lang="en-US" dirty="0"/>
              <a:t> than Jesus can lead to death </a:t>
            </a:r>
            <a:endParaRPr lang="en-US" dirty="0">
              <a:solidFill>
                <a:srgbClr val="FFFFFF"/>
              </a:solidFill>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r>
              <a:rPr lang="en-US" sz="3200" dirty="0">
                <a:latin typeface="Arial"/>
              </a:rPr>
              <a:t>Main Idea of 4:14–6:20</a:t>
            </a:r>
          </a:p>
        </p:txBody>
      </p:sp>
    </p:spTree>
    <p:extLst>
      <p:ext uri="{BB962C8B-B14F-4D97-AF65-F5344CB8AC3E}">
        <p14:creationId xmlns:p14="http://schemas.microsoft.com/office/powerpoint/2010/main" val="208231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7</a:t>
            </a:r>
          </a:p>
        </p:txBody>
      </p:sp>
    </p:spTree>
    <p:extLst>
      <p:ext uri="{BB962C8B-B14F-4D97-AF65-F5344CB8AC3E}">
        <p14:creationId xmlns:p14="http://schemas.microsoft.com/office/powerpoint/2010/main" val="1741792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Abraham and Levi</a:t>
            </a:r>
            <a:r>
              <a:rPr lang="en-US" b="1" dirty="0"/>
              <a:t> as a Melchizedek Priest, so follow him (Heb 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8521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95156"/>
            <a:ext cx="9144000" cy="732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Who </a:t>
            </a:r>
            <a:r>
              <a:rPr lang="en-US" b="1" i="1" dirty="0">
                <a:effectLst>
                  <a:glow rad="127000">
                    <a:schemeClr val="tx1"/>
                  </a:glow>
                </a:effectLst>
                <a:latin typeface="Arial" charset="0"/>
                <a:ea typeface="ＭＳ Ｐゴシック" charset="0"/>
                <a:cs typeface="ＭＳ Ｐゴシック" charset="0"/>
              </a:rPr>
              <a:t>really</a:t>
            </a:r>
            <a:r>
              <a:rPr lang="en-US" b="1" dirty="0">
                <a:effectLst>
                  <a:glow rad="127000">
                    <a:schemeClr val="tx1"/>
                  </a:glow>
                </a:effectLst>
                <a:latin typeface="Arial" charset="0"/>
                <a:ea typeface="ＭＳ Ｐゴシック" charset="0"/>
                <a:cs typeface="ＭＳ Ｐゴシック" charset="0"/>
              </a:rPr>
              <a:t> was Melchizedek? (Gen. 14)</a:t>
            </a:r>
          </a:p>
        </p:txBody>
      </p:sp>
      <p:sp>
        <p:nvSpPr>
          <p:cNvPr id="6" name="Rectangle 2"/>
          <p:cNvSpPr txBox="1">
            <a:spLocks noChangeArrowheads="1"/>
          </p:cNvSpPr>
          <p:nvPr/>
        </p:nvSpPr>
        <p:spPr bwMode="auto">
          <a:xfrm>
            <a:off x="0" y="2682142"/>
            <a:ext cx="9144000" cy="2345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"King of righteousness"</a:t>
            </a:r>
          </a:p>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King of Jerusalem (cf. Ps. 76:2)</a:t>
            </a:r>
          </a:p>
          <a:p>
            <a:pPr marL="571500" indent="-571500" algn="l" defTabSz="457200">
              <a:buFont typeface="Arial"/>
              <a:buChar char="•"/>
              <a:defRPr/>
            </a:pPr>
            <a:r>
              <a:rPr lang="en-US" b="1" dirty="0">
                <a:solidFill>
                  <a:srgbClr val="FFFFFF"/>
                </a:solidFill>
                <a:effectLst>
                  <a:glow rad="127000">
                    <a:srgbClr val="000000"/>
                  </a:glow>
                </a:effectLst>
                <a:latin typeface="Arial" charset="0"/>
                <a:ea typeface="ＭＳ Ｐゴシック" charset="0"/>
                <a:cs typeface="ＭＳ Ｐゴシック" charset="0"/>
              </a:rPr>
              <a:t>Priest of God Most High</a:t>
            </a:r>
          </a:p>
        </p:txBody>
      </p:sp>
    </p:spTree>
    <p:extLst>
      <p:ext uri="{BB962C8B-B14F-4D97-AF65-F5344CB8AC3E}">
        <p14:creationId xmlns:p14="http://schemas.microsoft.com/office/powerpoint/2010/main" val="3702624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4"/>
            <a:ext cx="8686800" cy="1093787"/>
          </a:xfrm>
        </p:spPr>
        <p:txBody>
          <a:bodyPr/>
          <a:lstStyle/>
          <a:p>
            <a:pPr eaLnBrk="1" hangingPunct="1"/>
            <a:r>
              <a:rPr lang="en-AU" b="1">
                <a:solidFill>
                  <a:srgbClr val="FFFF00"/>
                </a:solidFill>
                <a:latin typeface="Trebuchet MS" charset="0"/>
                <a:ea typeface="ヒラギノ角ゴ Pro W3" charset="0"/>
                <a:cs typeface="ヒラギノ角ゴ Pro W3" charset="0"/>
              </a:rPr>
              <a:t>Christ as Priest, Prophet, &amp; King</a:t>
            </a:r>
            <a:endParaRPr lang="en-US" b="1">
              <a:solidFill>
                <a:srgbClr val="FFFF00"/>
              </a:solidFill>
              <a:latin typeface="Trebuchet MS" charset="0"/>
              <a:ea typeface="ヒラギノ角ゴ Pro W3" charset="0"/>
              <a:cs typeface="ヒラギノ角ゴ Pro W3" charset="0"/>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1800"/>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lIns="91435" tIns="45718" rIns="91435" bIns="45718" anchor="ctr"/>
          <a:lstStyle/>
          <a:p>
            <a:pPr algn="ctr"/>
            <a:endParaRPr lang="en-US" sz="1800"/>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a:endParaRPr lang="en-US" sz="3200"/>
          </a:p>
        </p:txBody>
      </p:sp>
      <p:sp>
        <p:nvSpPr>
          <p:cNvPr id="55302" name="Text Box 6"/>
          <p:cNvSpPr txBox="1">
            <a:spLocks noChangeArrowheads="1"/>
          </p:cNvSpPr>
          <p:nvPr/>
        </p:nvSpPr>
        <p:spPr bwMode="auto">
          <a:xfrm>
            <a:off x="1636325" y="3789363"/>
            <a:ext cx="1337451"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b="1">
                <a:solidFill>
                  <a:srgbClr val="FFFF00"/>
                </a:solidFill>
              </a:rPr>
              <a:t>Priest</a:t>
            </a:r>
            <a:endParaRPr lang="en-US" sz="1800" b="1">
              <a:solidFill>
                <a:srgbClr val="FFFF00"/>
              </a:solidFill>
            </a:endParaRPr>
          </a:p>
        </p:txBody>
      </p:sp>
      <p:sp>
        <p:nvSpPr>
          <p:cNvPr id="55303" name="Oval 7"/>
          <p:cNvSpPr>
            <a:spLocks noChangeArrowheads="1"/>
          </p:cNvSpPr>
          <p:nvPr/>
        </p:nvSpPr>
        <p:spPr bwMode="auto">
          <a:xfrm>
            <a:off x="4419600" y="4419601"/>
            <a:ext cx="2057400" cy="2133600"/>
          </a:xfrm>
          <a:prstGeom prst="ellipse">
            <a:avLst/>
          </a:prstGeom>
          <a:solidFill>
            <a:schemeClr val="accent1">
              <a:alpha val="47058"/>
            </a:schemeClr>
          </a:solidFill>
          <a:ln w="28575">
            <a:solidFill>
              <a:schemeClr val="tx1"/>
            </a:solidFill>
            <a:round/>
            <a:headEnd/>
            <a:tailEnd/>
          </a:ln>
        </p:spPr>
        <p:txBody>
          <a:bodyPr wrap="none" lIns="91435" tIns="45718" rIns="91435" bIns="45718" anchor="ctr"/>
          <a:lstStyle/>
          <a:p>
            <a:pPr algn="ctr"/>
            <a:endParaRPr lang="en-US" sz="1800" b="1" i="1">
              <a:solidFill>
                <a:srgbClr val="FFFF00"/>
              </a:solidFill>
            </a:endParaRPr>
          </a:p>
        </p:txBody>
      </p:sp>
      <p:sp>
        <p:nvSpPr>
          <p:cNvPr id="55304" name="Rectangle 8"/>
          <p:cNvSpPr>
            <a:spLocks noChangeArrowheads="1"/>
          </p:cNvSpPr>
          <p:nvPr/>
        </p:nvSpPr>
        <p:spPr bwMode="auto">
          <a:xfrm>
            <a:off x="3503309" y="3789363"/>
            <a:ext cx="1751621"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en-AU" sz="3200" b="1">
                <a:solidFill>
                  <a:srgbClr val="FFFF00"/>
                </a:solidFill>
              </a:rPr>
              <a:t>Prophet</a:t>
            </a:r>
            <a:endParaRPr lang="en-US" sz="3200" b="1">
              <a:solidFill>
                <a:srgbClr val="FFFF00"/>
              </a:solidFill>
            </a:endParaRPr>
          </a:p>
        </p:txBody>
      </p:sp>
      <p:sp>
        <p:nvSpPr>
          <p:cNvPr id="55305" name="Rectangle 9"/>
          <p:cNvSpPr>
            <a:spLocks noChangeArrowheads="1"/>
          </p:cNvSpPr>
          <p:nvPr/>
        </p:nvSpPr>
        <p:spPr bwMode="auto">
          <a:xfrm>
            <a:off x="5858037" y="3789363"/>
            <a:ext cx="1106165" cy="590064"/>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a:r>
              <a:rPr lang="en-AU" sz="3200" b="1">
                <a:solidFill>
                  <a:srgbClr val="FFFF00"/>
                </a:solidFill>
              </a:rPr>
              <a:t>King</a:t>
            </a:r>
            <a:endParaRPr lang="en-US" sz="3200" b="1">
              <a:solidFill>
                <a:srgbClr val="FFFF00"/>
              </a:solidFill>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sp>
          <p:nvSpPr>
            <p:cNvPr id="55308" name="Line 12"/>
            <p:cNvSpPr>
              <a:spLocks noChangeShapeType="1"/>
            </p:cNvSpPr>
            <p:nvPr/>
          </p:nvSpPr>
          <p:spPr bwMode="auto">
            <a:xfrm>
              <a:off x="3408" y="2784"/>
              <a:ext cx="0" cy="432"/>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a:defRPr/>
              </a:pPr>
              <a:endParaRPr lang="en-US">
                <a:latin typeface="Arial" pitchFamily="-111" charset="0"/>
                <a:ea typeface="ＭＳ Ｐゴシック" pitchFamily="-111" charset="-128"/>
                <a:cs typeface="ＭＳ Ｐゴシック" pitchFamily="-111" charset="-128"/>
              </a:endParaRPr>
            </a:p>
          </p:txBody>
        </p:sp>
      </p:grpSp>
      <p:sp>
        <p:nvSpPr>
          <p:cNvPr id="55309" name="Rectangle 13"/>
          <p:cNvSpPr>
            <a:spLocks noChangeArrowheads="1"/>
          </p:cNvSpPr>
          <p:nvPr/>
        </p:nvSpPr>
        <p:spPr bwMode="auto">
          <a:xfrm>
            <a:off x="4648200" y="5486400"/>
            <a:ext cx="1606550" cy="936313"/>
          </a:xfrm>
          <a:prstGeom prst="rect">
            <a:avLst/>
          </a:prstGeom>
          <a:noFill/>
          <a:ln w="9525">
            <a:noFill/>
            <a:miter lim="800000"/>
            <a:headEnd/>
            <a:tailEnd/>
          </a:ln>
          <a:effectLst>
            <a:outerShdw blurRad="63500" dist="35921" dir="2700000" algn="ctr" rotWithShape="0">
              <a:schemeClr val="bg1">
                <a:alpha val="74998"/>
              </a:schemeClr>
            </a:outerShdw>
          </a:effectLst>
        </p:spPr>
        <p:txBody>
          <a:bodyPr lIns="91435" tIns="45718" rIns="91435" bIns="45718">
            <a:spAutoFit/>
          </a:bodyPr>
          <a:lstStyle/>
          <a:p>
            <a:pPr algn="ctr"/>
            <a:r>
              <a:rPr lang="en-AU" sz="1800" b="1" i="1">
                <a:solidFill>
                  <a:srgbClr val="FFFF00"/>
                </a:solidFill>
              </a:rPr>
              <a:t>Priest from</a:t>
            </a:r>
          </a:p>
          <a:p>
            <a:pPr algn="ctr"/>
            <a:r>
              <a:rPr lang="en-AU" sz="1800" b="1" i="1">
                <a:solidFill>
                  <a:srgbClr val="FFFF00"/>
                </a:solidFill>
              </a:rPr>
              <a:t>Melchizedek</a:t>
            </a:r>
          </a:p>
          <a:p>
            <a:pPr algn="ctr"/>
            <a:r>
              <a:rPr lang="en-AU" sz="1800" b="1" i="1">
                <a:solidFill>
                  <a:srgbClr val="FFFF00"/>
                </a:solidFill>
              </a:rPr>
              <a:t>(Heb 5:6)</a:t>
            </a:r>
            <a:endParaRPr lang="en-US" sz="1800" b="1" i="1">
              <a:solidFill>
                <a:srgbClr val="FFFF00"/>
              </a:solidFill>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2" name="Line 16"/>
          <p:cNvSpPr>
            <a:spLocks noChangeShapeType="1"/>
          </p:cNvSpPr>
          <p:nvPr/>
        </p:nvSpPr>
        <p:spPr bwMode="auto">
          <a:xfrm>
            <a:off x="1295401" y="3505200"/>
            <a:ext cx="3810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1435" tIns="45718" rIns="91435" bIns="45718" anchor="ctr"/>
          <a:lstStyle/>
          <a:p>
            <a:endParaRPr lang="en-US"/>
          </a:p>
        </p:txBody>
      </p:sp>
      <p:sp>
        <p:nvSpPr>
          <p:cNvPr id="361491" name="Text Box 21"/>
          <p:cNvSpPr txBox="1">
            <a:spLocks noChangeArrowheads="1"/>
          </p:cNvSpPr>
          <p:nvPr/>
        </p:nvSpPr>
        <p:spPr bwMode="auto">
          <a:xfrm>
            <a:off x="8229601" y="60325"/>
            <a:ext cx="8286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FFFFFF"/>
                </a:solidFill>
                <a:latin typeface="Tahoma" charset="0"/>
              </a:rPr>
              <a:t>266q</a:t>
            </a:r>
          </a:p>
        </p:txBody>
      </p:sp>
      <p:sp>
        <p:nvSpPr>
          <p:cNvPr id="55318" name="Text Box 22"/>
          <p:cNvSpPr txBox="1">
            <a:spLocks noChangeArrowheads="1"/>
          </p:cNvSpPr>
          <p:nvPr/>
        </p:nvSpPr>
        <p:spPr bwMode="auto">
          <a:xfrm>
            <a:off x="3778056" y="1366287"/>
            <a:ext cx="1259276"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Jacob</a:t>
            </a:r>
            <a:endParaRPr lang="en-US" sz="3200">
              <a:latin typeface="Trebuchet MS" charset="0"/>
              <a:ea typeface="ヒラギノ角ゴ Pro W3" charset="0"/>
              <a:cs typeface="ヒラギノ角ゴ Pro W3" charset="0"/>
            </a:endParaRPr>
          </a:p>
        </p:txBody>
      </p:sp>
      <p:grpSp>
        <p:nvGrpSpPr>
          <p:cNvPr id="361493" name="Group 23"/>
          <p:cNvGrpSpPr>
            <a:grpSpLocks/>
          </p:cNvGrpSpPr>
          <p:nvPr/>
        </p:nvGrpSpPr>
        <p:grpSpPr bwMode="auto">
          <a:xfrm>
            <a:off x="1063625" y="1676401"/>
            <a:ext cx="6553200" cy="533400"/>
            <a:chOff x="670" y="1056"/>
            <a:chExt cx="4128" cy="336"/>
          </a:xfrm>
        </p:grpSpPr>
        <p:sp>
          <p:nvSpPr>
            <p:cNvPr id="361500"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1"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1502"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3"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61504"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5325" name="Text Box 29"/>
          <p:cNvSpPr txBox="1">
            <a:spLocks noChangeArrowheads="1"/>
          </p:cNvSpPr>
          <p:nvPr/>
        </p:nvSpPr>
        <p:spPr bwMode="auto">
          <a:xfrm>
            <a:off x="678190" y="2052087"/>
            <a:ext cx="942320"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Levi</a:t>
            </a:r>
            <a:endParaRPr lang="en-US" sz="3200">
              <a:latin typeface="Trebuchet MS" charset="0"/>
              <a:ea typeface="ヒラギノ角ゴ Pro W3" charset="0"/>
              <a:cs typeface="ヒラギノ角ゴ Pro W3" charset="0"/>
            </a:endParaRPr>
          </a:p>
        </p:txBody>
      </p:sp>
      <p:sp>
        <p:nvSpPr>
          <p:cNvPr id="55326" name="Text Box 30"/>
          <p:cNvSpPr txBox="1">
            <a:spLocks noChangeArrowheads="1"/>
          </p:cNvSpPr>
          <p:nvPr/>
        </p:nvSpPr>
        <p:spPr bwMode="auto">
          <a:xfrm>
            <a:off x="2976059" y="2052087"/>
            <a:ext cx="2744210"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10 Other Sons</a:t>
            </a:r>
            <a:endParaRPr lang="en-US" sz="3200">
              <a:latin typeface="Trebuchet MS" charset="0"/>
              <a:ea typeface="ヒラギノ角ゴ Pro W3" charset="0"/>
              <a:cs typeface="ヒラギノ角ゴ Pro W3" charset="0"/>
            </a:endParaRPr>
          </a:p>
        </p:txBody>
      </p:sp>
      <p:sp>
        <p:nvSpPr>
          <p:cNvPr id="55327" name="Text Box 31"/>
          <p:cNvSpPr txBox="1">
            <a:spLocks noChangeArrowheads="1"/>
          </p:cNvSpPr>
          <p:nvPr/>
        </p:nvSpPr>
        <p:spPr bwMode="auto">
          <a:xfrm>
            <a:off x="6905473" y="2052087"/>
            <a:ext cx="1284592"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Judah</a:t>
            </a:r>
            <a:endParaRPr lang="en-US" sz="3200">
              <a:latin typeface="Trebuchet MS" charset="0"/>
              <a:ea typeface="ヒラギノ角ゴ Pro W3" charset="0"/>
              <a:cs typeface="ヒラギノ角ゴ Pro W3" charset="0"/>
            </a:endParaRPr>
          </a:p>
        </p:txBody>
      </p:sp>
      <p:sp>
        <p:nvSpPr>
          <p:cNvPr id="55328" name="Text Box 32"/>
          <p:cNvSpPr txBox="1">
            <a:spLocks noChangeArrowheads="1"/>
          </p:cNvSpPr>
          <p:nvPr/>
        </p:nvSpPr>
        <p:spPr bwMode="auto">
          <a:xfrm>
            <a:off x="539573" y="2890287"/>
            <a:ext cx="1257656"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Aaron</a:t>
            </a:r>
            <a:endParaRPr lang="en-US" sz="3200">
              <a:latin typeface="Trebuchet MS" charset="0"/>
              <a:ea typeface="ヒラギノ角ゴ Pro W3" charset="0"/>
              <a:cs typeface="ヒラギノ角ゴ Pro W3" charset="0"/>
            </a:endParaRPr>
          </a:p>
        </p:txBody>
      </p:sp>
      <p:sp>
        <p:nvSpPr>
          <p:cNvPr id="55329" name="Text Box 33"/>
          <p:cNvSpPr txBox="1">
            <a:spLocks noChangeArrowheads="1"/>
          </p:cNvSpPr>
          <p:nvPr/>
        </p:nvSpPr>
        <p:spPr bwMode="auto">
          <a:xfrm>
            <a:off x="6966856" y="2890287"/>
            <a:ext cx="1209454" cy="590064"/>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AU" sz="3200">
                <a:latin typeface="Trebuchet MS" charset="0"/>
                <a:ea typeface="ヒラギノ角ゴ Pro W3" charset="0"/>
                <a:cs typeface="ヒラギノ角ゴ Pro W3" charset="0"/>
              </a:rPr>
              <a:t>David</a:t>
            </a:r>
            <a:endParaRPr lang="en-US" sz="3200">
              <a:latin typeface="Trebuchet MS" charset="0"/>
              <a:ea typeface="ヒラギノ角ゴ Pro W3" charset="0"/>
              <a:cs typeface="ヒラギノ角ゴ Pro W3" charset="0"/>
            </a:endParaRPr>
          </a:p>
        </p:txBody>
      </p:sp>
      <p:sp>
        <p:nvSpPr>
          <p:cNvPr id="55330" name="Rectangle 34"/>
          <p:cNvSpPr>
            <a:spLocks noChangeArrowheads="1"/>
          </p:cNvSpPr>
          <p:nvPr/>
        </p:nvSpPr>
        <p:spPr bwMode="auto">
          <a:xfrm>
            <a:off x="76200" y="5638800"/>
            <a:ext cx="4572000" cy="1087796"/>
          </a:xfrm>
          <a:prstGeom prst="rect">
            <a:avLst/>
          </a:prstGeom>
          <a:noFill/>
          <a:ln w="9525">
            <a:noFill/>
            <a:miter lim="800000"/>
            <a:headEnd/>
            <a:tailEnd/>
          </a:ln>
          <a:effectLst>
            <a:outerShdw blurRad="63500" dist="35921" dir="2700000" algn="ctr" rotWithShape="0">
              <a:srgbClr val="001D30">
                <a:alpha val="74998"/>
              </a:srgbClr>
            </a:outerShdw>
          </a:effectLst>
        </p:spPr>
        <p:txBody>
          <a:bodyPr lIns="91435" tIns="45718" rIns="91435" bIns="45718">
            <a:spAutoFit/>
          </a:bodyPr>
          <a:lstStyle/>
          <a:p>
            <a:r>
              <a:rPr lang="en-AU" sz="3200" b="1" dirty="0">
                <a:solidFill>
                  <a:srgbClr val="FFFF00"/>
                </a:solidFill>
              </a:rPr>
              <a:t>But how could Christ be priest </a:t>
            </a:r>
            <a:r>
              <a:rPr lang="en-AU" sz="3200" b="1" i="1" u="sng" dirty="0">
                <a:solidFill>
                  <a:srgbClr val="FFFF00"/>
                </a:solidFill>
              </a:rPr>
              <a:t>and</a:t>
            </a:r>
            <a:r>
              <a:rPr lang="en-AU" sz="3200" b="1" dirty="0">
                <a:solidFill>
                  <a:srgbClr val="FFFF00"/>
                </a:solidFill>
              </a:rPr>
              <a:t> king?</a:t>
            </a:r>
            <a:endParaRPr lang="en-US" sz="3200" b="1" dirty="0">
              <a:solidFill>
                <a:srgbClr val="FFFF00"/>
              </a:solidFill>
            </a:endParaRPr>
          </a:p>
        </p:txBody>
      </p:sp>
    </p:spTree>
    <p:extLst>
      <p:ext uri="{BB962C8B-B14F-4D97-AF65-F5344CB8AC3E}">
        <p14:creationId xmlns:p14="http://schemas.microsoft.com/office/powerpoint/2010/main" val="64919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Some quit the Christian race</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8</a:t>
            </a:r>
          </a:p>
        </p:txBody>
      </p:sp>
    </p:spTree>
    <p:extLst>
      <p:ext uri="{BB962C8B-B14F-4D97-AF65-F5344CB8AC3E}">
        <p14:creationId xmlns:p14="http://schemas.microsoft.com/office/powerpoint/2010/main" val="110734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old covenant</a:t>
            </a:r>
            <a:r>
              <a:rPr lang="en-US" b="1" dirty="0"/>
              <a:t> in his new covenant, </a:t>
            </a:r>
            <a:br>
              <a:rPr lang="en-US" b="1" dirty="0"/>
            </a:br>
            <a:r>
              <a:rPr lang="en-US" b="1" dirty="0"/>
              <a:t>so follow him (Heb 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563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3995936" y="3689648"/>
            <a:ext cx="2088232" cy="31683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3" name="Picture 2"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4" name="Picture 3"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112643" name="Rectangle 3"/>
          <p:cNvSpPr>
            <a:spLocks noRot="1" noChangeArrowheads="1"/>
          </p:cNvSpPr>
          <p:nvPr/>
        </p:nvSpPr>
        <p:spPr bwMode="auto">
          <a:xfrm>
            <a:off x="2476872" y="1977008"/>
            <a:ext cx="4687416" cy="4692352"/>
          </a:xfrm>
          <a:prstGeom prst="rect">
            <a:avLst/>
          </a:prstGeom>
          <a:noFill/>
          <a:ln w="9525">
            <a:noFill/>
            <a:miter lim="800000"/>
            <a:headEnd/>
            <a:tailEnd/>
          </a:ln>
          <a:effectLst/>
        </p:spPr>
        <p:txBody>
          <a:bodyPr lIns="91435" tIns="45718" rIns="91435" bIns="45718" anchor="ctr"/>
          <a:lstStyle/>
          <a:p>
            <a:pPr defTabSz="914400" fontAlgn="base">
              <a:lnSpc>
                <a:spcPct val="90000"/>
              </a:lnSpc>
              <a:spcBef>
                <a:spcPct val="0"/>
              </a:spcBef>
              <a:spcAft>
                <a:spcPct val="0"/>
              </a:spcAft>
            </a:pP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"But the ministry Jesus has received is as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theirs as the covenant of which he is mediator is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 old one, and it is founded on better promises."</a:t>
            </a:r>
            <a:endParaRPr lang="en-US"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endParaRPr>
          </a:p>
        </p:txBody>
      </p:sp>
      <p:sp>
        <p:nvSpPr>
          <p:cNvPr id="2" name="Title 1"/>
          <p:cNvSpPr>
            <a:spLocks noGrp="1"/>
          </p:cNvSpPr>
          <p:nvPr>
            <p:ph type="title" idx="4294967295"/>
          </p:nvPr>
        </p:nvSpPr>
        <p:spPr>
          <a:xfrm>
            <a:off x="457200" y="846138"/>
            <a:ext cx="8229600" cy="1143000"/>
          </a:xfrm>
        </p:spPr>
        <p:txBody>
          <a:bodyPr/>
          <a:lstStyle/>
          <a:p>
            <a:r>
              <a:rPr lang="en-US" sz="4000" dirty="0">
                <a:solidFill>
                  <a:srgbClr val="FFFFFF"/>
                </a:solidFill>
                <a:latin typeface="Arial" charset="0"/>
                <a:ea typeface="ＭＳ Ｐゴシック" charset="0"/>
                <a:cs typeface="SimSun" charset="0"/>
              </a:rPr>
              <a:t>Hebrews 8:6</a:t>
            </a:r>
            <a:endParaRPr lang="en-US"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77852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301625" y="76201"/>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93891"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6"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93892" name="TextBox 4"/>
          <p:cNvSpPr txBox="1">
            <a:spLocks noChangeArrowheads="1"/>
          </p:cNvSpPr>
          <p:nvPr/>
        </p:nvSpPr>
        <p:spPr bwMode="auto">
          <a:xfrm>
            <a:off x="152401" y="685801"/>
            <a:ext cx="88392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660066"/>
                </a:solidFill>
              </a:rPr>
              <a:t>Jeremiah 31:31-34 quoted in Hebrews 8:8-12</a:t>
            </a:r>
          </a:p>
        </p:txBody>
      </p:sp>
      <p:sp>
        <p:nvSpPr>
          <p:cNvPr id="293893" name="Rectangle 3"/>
          <p:cNvSpPr txBox="1">
            <a:spLocks noChangeArrowheads="1"/>
          </p:cNvSpPr>
          <p:nvPr/>
        </p:nvSpPr>
        <p:spPr bwMode="auto">
          <a:xfrm>
            <a:off x="119064" y="1295401"/>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baseline="30000" dirty="0">
                <a:solidFill>
                  <a:srgbClr val="000000"/>
                </a:solidFill>
                <a:cs typeface="Arial" charset="0"/>
              </a:rPr>
              <a:t>31</a:t>
            </a:r>
            <a:r>
              <a:rPr lang="en-US" altLang="ja-JP" b="1" dirty="0">
                <a:solidFill>
                  <a:srgbClr val="000000"/>
                </a:solidFill>
                <a:cs typeface="Arial" charset="0"/>
              </a:rPr>
              <a:t>"</a:t>
            </a:r>
            <a:r>
              <a:rPr lang="en-US" b="1" dirty="0">
                <a:solidFill>
                  <a:srgbClr val="000000"/>
                </a:solidFill>
                <a:cs typeface="Arial" charset="0"/>
              </a:rPr>
              <a:t>The time is coming,</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 </a:t>
            </a:r>
            <a:r>
              <a:rPr lang="en-US" altLang="ja-JP" b="1" dirty="0">
                <a:solidFill>
                  <a:srgbClr val="000000"/>
                </a:solidFill>
                <a:cs typeface="Arial" charset="0"/>
              </a:rPr>
              <a:t>"</a:t>
            </a:r>
            <a:r>
              <a:rPr lang="en-US" b="1" dirty="0">
                <a:solidFill>
                  <a:srgbClr val="000000"/>
                </a:solidFill>
                <a:cs typeface="Arial" charset="0"/>
              </a:rPr>
              <a:t>when I will make a new covenant </a:t>
            </a:r>
            <a:r>
              <a:rPr lang="en-US" b="1" dirty="0">
                <a:solidFill>
                  <a:srgbClr val="0000FF"/>
                </a:solidFill>
                <a:cs typeface="Arial" charset="0"/>
              </a:rPr>
              <a:t>with the house of Israel and with the house of Judah</a:t>
            </a:r>
            <a:r>
              <a:rPr lang="en-US" b="1" dirty="0">
                <a:solidFill>
                  <a:srgbClr val="000000"/>
                </a:solidFill>
                <a:cs typeface="Arial" charset="0"/>
              </a:rPr>
              <a:t>. </a:t>
            </a:r>
          </a:p>
          <a:p>
            <a:pPr eaLnBrk="1" hangingPunct="1"/>
            <a:r>
              <a:rPr lang="en-US" b="1" baseline="30000" dirty="0">
                <a:solidFill>
                  <a:srgbClr val="000000"/>
                </a:solidFill>
                <a:cs typeface="Arial" charset="0"/>
              </a:rPr>
              <a:t>32</a:t>
            </a:r>
            <a:r>
              <a:rPr lang="en-US" b="1" dirty="0">
                <a:solidFill>
                  <a:srgbClr val="000000"/>
                </a:solidFill>
                <a:cs typeface="Arial" charset="0"/>
              </a:rPr>
              <a:t>It will not be like the covenant I made with their forefathers when I took them by the hand to lead them out of Egypt, because they broke my covenant, though I was a husband to them,</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a:t>
            </a:r>
          </a:p>
          <a:p>
            <a:pPr eaLnBrk="1" hangingPunct="1"/>
            <a:r>
              <a:rPr lang="en-US" b="1" baseline="30000" dirty="0">
                <a:solidFill>
                  <a:srgbClr val="000000"/>
                </a:solidFill>
                <a:cs typeface="Arial" charset="0"/>
              </a:rPr>
              <a:t>33</a:t>
            </a:r>
            <a:r>
              <a:rPr lang="en-US" altLang="ja-JP" b="1" dirty="0">
                <a:solidFill>
                  <a:srgbClr val="000000"/>
                </a:solidFill>
                <a:cs typeface="Arial" charset="0"/>
              </a:rPr>
              <a:t>"</a:t>
            </a:r>
            <a:r>
              <a:rPr lang="en-US" b="1" dirty="0">
                <a:solidFill>
                  <a:srgbClr val="000000"/>
                </a:solidFill>
                <a:cs typeface="Arial" charset="0"/>
              </a:rPr>
              <a:t>This is the covenant I will make with the house of Israel after that time,</a:t>
            </a:r>
            <a:r>
              <a:rPr lang="en-US" altLang="ja-JP" b="1" dirty="0">
                <a:solidFill>
                  <a:srgbClr val="000000"/>
                </a:solidFill>
                <a:cs typeface="Arial" charset="0"/>
              </a:rPr>
              <a:t>"</a:t>
            </a:r>
            <a:r>
              <a:rPr lang="en-US" b="1" dirty="0">
                <a:solidFill>
                  <a:srgbClr val="000000"/>
                </a:solidFill>
                <a:cs typeface="Arial" charset="0"/>
              </a:rPr>
              <a:t> declares the L</a:t>
            </a:r>
            <a:r>
              <a:rPr lang="en-US" sz="2000" b="1" dirty="0">
                <a:solidFill>
                  <a:srgbClr val="000000"/>
                </a:solidFill>
                <a:cs typeface="Arial" charset="0"/>
              </a:rPr>
              <a:t>ORD</a:t>
            </a:r>
            <a:r>
              <a:rPr lang="en-US" b="1" dirty="0">
                <a:solidFill>
                  <a:srgbClr val="000000"/>
                </a:solidFill>
                <a:cs typeface="Arial" charset="0"/>
              </a:rPr>
              <a:t>.</a:t>
            </a:r>
          </a:p>
        </p:txBody>
      </p:sp>
      <p:sp>
        <p:nvSpPr>
          <p:cNvPr id="293894" name="Text Box 25"/>
          <p:cNvSpPr txBox="1">
            <a:spLocks noChangeArrowheads="1"/>
          </p:cNvSpPr>
          <p:nvPr/>
        </p:nvSpPr>
        <p:spPr bwMode="auto">
          <a:xfrm>
            <a:off x="8077200" y="1"/>
            <a:ext cx="1074172"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266hh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301625" y="76201"/>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95939"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6"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95940" name="Rectangle 3"/>
          <p:cNvSpPr txBox="1">
            <a:spLocks noChangeArrowheads="1"/>
          </p:cNvSpPr>
          <p:nvPr/>
        </p:nvSpPr>
        <p:spPr bwMode="auto">
          <a:xfrm>
            <a:off x="0" y="1447801"/>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marL="273050" indent="-2730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D16349"/>
              </a:buClr>
              <a:buSzPct val="85000"/>
            </a:pPr>
            <a:r>
              <a:rPr lang="en-US" b="1" dirty="0">
                <a:solidFill>
                  <a:srgbClr val="000000"/>
                </a:solidFill>
              </a:rPr>
              <a:t>	</a:t>
            </a:r>
            <a:r>
              <a:rPr lang="en-US" b="1" baseline="30000" dirty="0">
                <a:solidFill>
                  <a:srgbClr val="000000"/>
                </a:solidFill>
                <a:cs typeface="Arial" charset="0"/>
              </a:rPr>
              <a:t>33b </a:t>
            </a:r>
            <a:r>
              <a:rPr lang="en-US" altLang="ja-JP" b="1" dirty="0">
                <a:solidFill>
                  <a:srgbClr val="000000"/>
                </a:solidFill>
              </a:rPr>
              <a:t>"</a:t>
            </a:r>
            <a:r>
              <a:rPr lang="en-US" b="1" dirty="0">
                <a:solidFill>
                  <a:srgbClr val="000000"/>
                </a:solidFill>
              </a:rPr>
              <a:t>I will put my </a:t>
            </a:r>
            <a:r>
              <a:rPr lang="en-US" b="1" dirty="0">
                <a:solidFill>
                  <a:srgbClr val="0000FF"/>
                </a:solidFill>
              </a:rPr>
              <a:t>law within them</a:t>
            </a:r>
            <a:r>
              <a:rPr lang="en-US" b="1" dirty="0">
                <a:solidFill>
                  <a:srgbClr val="000000"/>
                </a:solidFill>
              </a:rPr>
              <a:t>, and I will write it on their hearts. And </a:t>
            </a:r>
            <a:r>
              <a:rPr lang="en-US" b="1" dirty="0">
                <a:solidFill>
                  <a:srgbClr val="0000FF"/>
                </a:solidFill>
              </a:rPr>
              <a:t>I will be their God</a:t>
            </a:r>
            <a:r>
              <a:rPr lang="en-US" b="1" dirty="0">
                <a:solidFill>
                  <a:srgbClr val="000000"/>
                </a:solidFill>
              </a:rPr>
              <a:t>, and they shall be my people. And no longer shall each one teach his neighbor and each his brother, saying, </a:t>
            </a:r>
            <a:r>
              <a:rPr lang="fr-FR" altLang="ja-JP" b="1" dirty="0">
                <a:solidFill>
                  <a:srgbClr val="000000"/>
                </a:solidFill>
              </a:rPr>
              <a:t>'</a:t>
            </a:r>
            <a:r>
              <a:rPr lang="en-US" b="1" dirty="0">
                <a:solidFill>
                  <a:srgbClr val="000000"/>
                </a:solidFill>
              </a:rPr>
              <a:t>Know the L</a:t>
            </a:r>
            <a:r>
              <a:rPr lang="en-US" sz="2000" b="1" dirty="0">
                <a:solidFill>
                  <a:srgbClr val="000000"/>
                </a:solidFill>
              </a:rPr>
              <a:t>ORD</a:t>
            </a:r>
            <a:r>
              <a:rPr lang="en-US" b="1" dirty="0">
                <a:solidFill>
                  <a:srgbClr val="000000"/>
                </a:solidFill>
              </a:rPr>
              <a:t>,</a:t>
            </a:r>
            <a:r>
              <a:rPr lang="fr-FR" altLang="ja-JP" b="1" dirty="0">
                <a:solidFill>
                  <a:srgbClr val="000000"/>
                </a:solidFill>
              </a:rPr>
              <a:t>'</a:t>
            </a:r>
            <a:r>
              <a:rPr lang="en-US" b="1" dirty="0">
                <a:solidFill>
                  <a:srgbClr val="000000"/>
                </a:solidFill>
              </a:rPr>
              <a:t> for </a:t>
            </a:r>
            <a:r>
              <a:rPr lang="en-US" b="1" dirty="0">
                <a:solidFill>
                  <a:srgbClr val="0000FF"/>
                </a:solidFill>
              </a:rPr>
              <a:t>they shall all know me</a:t>
            </a:r>
            <a:r>
              <a:rPr lang="en-US" b="1" dirty="0">
                <a:solidFill>
                  <a:srgbClr val="000000"/>
                </a:solidFill>
              </a:rPr>
              <a:t>, from the least of them to the greatest, declares the L</a:t>
            </a:r>
            <a:r>
              <a:rPr lang="en-US" sz="2000" b="1" dirty="0">
                <a:solidFill>
                  <a:srgbClr val="000000"/>
                </a:solidFill>
              </a:rPr>
              <a:t>ORD</a:t>
            </a:r>
            <a:r>
              <a:rPr lang="en-US" b="1" dirty="0">
                <a:solidFill>
                  <a:srgbClr val="000000"/>
                </a:solidFill>
              </a:rPr>
              <a:t>. For I will </a:t>
            </a:r>
            <a:r>
              <a:rPr lang="en-US" b="1" dirty="0">
                <a:solidFill>
                  <a:srgbClr val="0000FF"/>
                </a:solidFill>
              </a:rPr>
              <a:t>forgive </a:t>
            </a:r>
            <a:r>
              <a:rPr lang="en-US" b="1" dirty="0">
                <a:solidFill>
                  <a:srgbClr val="000000"/>
                </a:solidFill>
              </a:rPr>
              <a:t>their iniquity, and I will remember their sin no more.</a:t>
            </a:r>
            <a:r>
              <a:rPr lang="en-US" altLang="ja-JP" b="1" dirty="0">
                <a:solidFill>
                  <a:srgbClr val="000000"/>
                </a:solidFill>
              </a:rPr>
              <a:t>"</a:t>
            </a:r>
            <a:endParaRPr lang="en-US" b="1" dirty="0">
              <a:solidFill>
                <a:srgbClr val="000000"/>
              </a:solidFill>
            </a:endParaRPr>
          </a:p>
        </p:txBody>
      </p:sp>
      <p:sp>
        <p:nvSpPr>
          <p:cNvPr id="295941" name="Text Box 25"/>
          <p:cNvSpPr txBox="1">
            <a:spLocks noChangeArrowheads="1"/>
          </p:cNvSpPr>
          <p:nvPr/>
        </p:nvSpPr>
        <p:spPr bwMode="auto">
          <a:xfrm>
            <a:off x="8077200" y="1"/>
            <a:ext cx="1074172"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rPr>
              <a:t>266hh</a:t>
            </a:r>
          </a:p>
        </p:txBody>
      </p:sp>
      <p:sp>
        <p:nvSpPr>
          <p:cNvPr id="295942" name="TextBox 4"/>
          <p:cNvSpPr txBox="1">
            <a:spLocks noChangeArrowheads="1"/>
          </p:cNvSpPr>
          <p:nvPr/>
        </p:nvSpPr>
        <p:spPr bwMode="auto">
          <a:xfrm>
            <a:off x="152401" y="685801"/>
            <a:ext cx="88392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660066"/>
                </a:solidFill>
              </a:rPr>
              <a:t>Jeremiah 31:31-34 quoted in Hebrews 8:8-12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9</a:t>
            </a:r>
          </a:p>
        </p:txBody>
      </p:sp>
    </p:spTree>
    <p:extLst>
      <p:ext uri="{BB962C8B-B14F-4D97-AF65-F5344CB8AC3E}">
        <p14:creationId xmlns:p14="http://schemas.microsoft.com/office/powerpoint/2010/main" val="855365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He is better than </a:t>
            </a:r>
            <a:r>
              <a:rPr lang="en-US" b="1" i="1" dirty="0"/>
              <a:t>the tabernacle</a:t>
            </a:r>
            <a:r>
              <a:rPr lang="en-US" b="1" dirty="0"/>
              <a:t> by his sacrifice, so follow him (9:1–10:18).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3125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6811"/>
            <a:ext cx="9143999" cy="1233714"/>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Two questions to consider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07"/>
            <a:ext cx="9130724" cy="3688955"/>
          </a:xfrm>
          <a:prstGeom prst="rect">
            <a:avLst/>
          </a:prstGeom>
        </p:spPr>
      </p:pic>
      <p:sp>
        <p:nvSpPr>
          <p:cNvPr id="5" name="Rectangle 2"/>
          <p:cNvSpPr txBox="1">
            <a:spLocks noChangeArrowheads="1"/>
          </p:cNvSpPr>
          <p:nvPr/>
        </p:nvSpPr>
        <p:spPr bwMode="auto">
          <a:xfrm>
            <a:off x="4377296"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How was Jesus</a:t>
            </a:r>
            <a:r>
              <a:rPr lang="fr-FR"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death better?</a:t>
            </a:r>
          </a:p>
        </p:txBody>
      </p:sp>
      <p:sp>
        <p:nvSpPr>
          <p:cNvPr id="4" name="Rectangle 2"/>
          <p:cNvSpPr txBox="1">
            <a:spLocks noChangeArrowheads="1"/>
          </p:cNvSpPr>
          <p:nvPr/>
        </p:nvSpPr>
        <p:spPr bwMode="auto">
          <a:xfrm>
            <a:off x="1" y="3673448"/>
            <a:ext cx="4753428" cy="1833363"/>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What was wrong with the OT sacrifices?</a:t>
            </a:r>
          </a:p>
        </p:txBody>
      </p:sp>
    </p:spTree>
    <p:extLst>
      <p:ext uri="{BB962C8B-B14F-4D97-AF65-F5344CB8AC3E}">
        <p14:creationId xmlns:p14="http://schemas.microsoft.com/office/powerpoint/2010/main" val="3538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225" y="-40649"/>
            <a:ext cx="9295863" cy="68986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1.  Tabernacle sacrifices were </a:t>
            </a:r>
            <a:r>
              <a:rPr lang="en-US" sz="5400" b="1" dirty="0">
                <a:solidFill>
                  <a:srgbClr val="FFFF00"/>
                </a:solidFill>
                <a:effectLst>
                  <a:glow rad="127000">
                    <a:schemeClr val="tx1"/>
                  </a:glow>
                </a:effectLst>
                <a:latin typeface="Arial" charset="0"/>
                <a:ea typeface="ＭＳ Ｐゴシック" charset="0"/>
                <a:cs typeface="ＭＳ Ｐゴシック" charset="0"/>
              </a:rPr>
              <a:t>temporary</a:t>
            </a:r>
            <a:r>
              <a:rPr lang="en-US" sz="5400" b="1" dirty="0">
                <a:effectLst>
                  <a:glow rad="127000">
                    <a:schemeClr val="tx1"/>
                  </a:glow>
                </a:effectLst>
                <a:latin typeface="Arial" charset="0"/>
                <a:ea typeface="ＭＳ Ｐゴシック" charset="0"/>
                <a:cs typeface="ＭＳ Ｐゴシック" charset="0"/>
              </a:rPr>
              <a:t> (9:1-10).</a:t>
            </a:r>
          </a:p>
        </p:txBody>
      </p:sp>
    </p:spTree>
    <p:extLst>
      <p:ext uri="{BB962C8B-B14F-4D97-AF65-F5344CB8AC3E}">
        <p14:creationId xmlns:p14="http://schemas.microsoft.com/office/powerpoint/2010/main" val="25125944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92711"/>
            <a:ext cx="9144000" cy="296681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 Christ</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death saves us </a:t>
            </a:r>
            <a:r>
              <a:rPr lang="en-US" sz="5400" b="1" dirty="0">
                <a:solidFill>
                  <a:srgbClr val="FFFF00"/>
                </a:solidFill>
                <a:effectLst>
                  <a:glow rad="127000">
                    <a:schemeClr val="tx1"/>
                  </a:glow>
                </a:effectLst>
                <a:latin typeface="Arial" charset="0"/>
                <a:ea typeface="ＭＳ Ｐゴシック" charset="0"/>
                <a:cs typeface="ＭＳ Ｐゴシック" charset="0"/>
              </a:rPr>
              <a:t>permanently</a:t>
            </a:r>
            <a:r>
              <a:rPr lang="en-US" sz="5400" b="1" dirty="0">
                <a:effectLst>
                  <a:glow rad="127000">
                    <a:schemeClr val="tx1"/>
                  </a:glow>
                </a:effectLst>
                <a:latin typeface="Arial" charset="0"/>
                <a:ea typeface="ＭＳ Ｐゴシック" charset="0"/>
                <a:cs typeface="ＭＳ Ｐゴシック" charset="0"/>
              </a:rPr>
              <a:t> (9:11–10:18).</a:t>
            </a:r>
          </a:p>
        </p:txBody>
      </p:sp>
      <p:pic>
        <p:nvPicPr>
          <p:cNvPr id="2" name="Picture 1"/>
          <p:cNvPicPr>
            <a:picLocks noChangeAspect="1"/>
          </p:cNvPicPr>
          <p:nvPr/>
        </p:nvPicPr>
        <p:blipFill>
          <a:blip r:embed="rId3"/>
          <a:stretch>
            <a:fillRect/>
          </a:stretch>
        </p:blipFill>
        <p:spPr>
          <a:xfrm>
            <a:off x="0" y="0"/>
            <a:ext cx="9144000" cy="3245261"/>
          </a:xfrm>
          <a:prstGeom prst="rect">
            <a:avLst/>
          </a:prstGeom>
        </p:spPr>
      </p:pic>
    </p:spTree>
    <p:extLst>
      <p:ext uri="{BB962C8B-B14F-4D97-AF65-F5344CB8AC3E}">
        <p14:creationId xmlns:p14="http://schemas.microsoft.com/office/powerpoint/2010/main" val="2374886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4249824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114691" name="Rectangle 3"/>
          <p:cNvSpPr>
            <a:spLocks noRot="1" noChangeArrowheads="1"/>
          </p:cNvSpPr>
          <p:nvPr/>
        </p:nvSpPr>
        <p:spPr bwMode="auto">
          <a:xfrm>
            <a:off x="1828800" y="2198712"/>
            <a:ext cx="6055568" cy="4038600"/>
          </a:xfrm>
          <a:prstGeom prst="rect">
            <a:avLst/>
          </a:prstGeom>
          <a:noFill/>
          <a:ln w="9525">
            <a:noFill/>
            <a:miter lim="800000"/>
            <a:headEnd/>
            <a:tailEnd/>
          </a:ln>
          <a:effectLst/>
        </p:spPr>
        <p:txBody>
          <a:bodyPr lIns="91435" tIns="45718" rIns="91435" bIns="45718" anchor="ctr"/>
          <a:lstStyle/>
          <a:p>
            <a:pPr eaLnBrk="1" hangingPunct="1">
              <a:lnSpc>
                <a:spcPct val="90000"/>
              </a:lnSpc>
            </a:pPr>
            <a:r>
              <a:rPr lang="en-US" altLang="zh-CN" sz="3200" b="1" i="1" dirty="0">
                <a:solidFill>
                  <a:srgbClr val="FFFFFF"/>
                </a:solidFill>
                <a:effectLst>
                  <a:outerShdw blurRad="38100" dist="38100" dir="2700000" algn="tl">
                    <a:srgbClr val="000000"/>
                  </a:outerShdw>
                </a:effectLst>
                <a:cs typeface="SimSun" charset="0"/>
              </a:rPr>
              <a:t>“</a:t>
            </a:r>
            <a:r>
              <a:rPr lang="en-US" altLang="zh-CN" sz="3600" b="1" i="1" dirty="0">
                <a:solidFill>
                  <a:srgbClr val="FFFFFF"/>
                </a:solidFill>
                <a:effectLst>
                  <a:outerShdw blurRad="38100" dist="38100" dir="2700000" algn="tl">
                    <a:srgbClr val="000000"/>
                  </a:outerShdw>
                </a:effectLst>
                <a:cs typeface="SimSun" charset="0"/>
              </a:rPr>
              <a:t>When Christ came as high priest of the good things that are already here, he went through the greater and more perfect </a:t>
            </a:r>
            <a:r>
              <a:rPr lang="en-US" altLang="zh-CN" sz="3600" b="1" i="1" dirty="0">
                <a:solidFill>
                  <a:srgbClr val="FFFF00"/>
                </a:solidFill>
                <a:effectLst>
                  <a:outerShdw blurRad="38100" dist="38100" dir="2700000" algn="tl">
                    <a:srgbClr val="000000"/>
                  </a:outerShdw>
                </a:effectLst>
                <a:cs typeface="SimSun" charset="0"/>
              </a:rPr>
              <a:t>tabernacle </a:t>
            </a:r>
            <a:r>
              <a:rPr lang="en-US" altLang="zh-CN" sz="3600" b="1" i="1" dirty="0">
                <a:solidFill>
                  <a:srgbClr val="FFFFFF"/>
                </a:solidFill>
                <a:effectLst>
                  <a:outerShdw blurRad="38100" dist="38100" dir="2700000" algn="tl">
                    <a:srgbClr val="000000"/>
                  </a:outerShdw>
                </a:effectLst>
                <a:cs typeface="SimSun" charset="0"/>
              </a:rPr>
              <a:t>that is not man-made, that is to say, not a part of his creation.”</a:t>
            </a:r>
            <a:br>
              <a:rPr lang="en-US" altLang="zh-CN" sz="3600" b="1" i="1" baseline="30000" dirty="0">
                <a:solidFill>
                  <a:srgbClr val="FFFFFF"/>
                </a:solidFill>
                <a:effectLst>
                  <a:outerShdw blurRad="38100" dist="38100" dir="2700000" algn="tl">
                    <a:srgbClr val="000000"/>
                  </a:outerShdw>
                </a:effectLst>
                <a:cs typeface="SimSun" charset="0"/>
              </a:rPr>
            </a:br>
            <a:endParaRPr lang="en-US" sz="3600" b="1" i="1" baseline="30000" dirty="0">
              <a:solidFill>
                <a:srgbClr val="FFFFFF"/>
              </a:solidFill>
              <a:effectLst>
                <a:outerShdw blurRad="38100" dist="38100" dir="2700000" algn="tl">
                  <a:srgbClr val="000000"/>
                </a:outerShdw>
              </a:effectLst>
              <a:cs typeface="SimSun" charset="0"/>
            </a:endParaRPr>
          </a:p>
        </p:txBody>
      </p:sp>
      <p:sp>
        <p:nvSpPr>
          <p:cNvPr id="2" name="Title 1"/>
          <p:cNvSpPr>
            <a:spLocks noGrp="1"/>
          </p:cNvSpPr>
          <p:nvPr>
            <p:ph type="title" idx="4294967295"/>
          </p:nvPr>
        </p:nvSpPr>
        <p:spPr>
          <a:xfrm>
            <a:off x="457200" y="630238"/>
            <a:ext cx="8229600" cy="1143000"/>
          </a:xfrm>
        </p:spPr>
        <p:txBody>
          <a:bodyPr/>
          <a:lstStyle/>
          <a:p>
            <a:r>
              <a:rPr lang="en-US" sz="4000">
                <a:solidFill>
                  <a:srgbClr val="FFFFFF"/>
                </a:solidFill>
                <a:latin typeface="Arial" charset="0"/>
                <a:ea typeface="ＭＳ Ｐゴシック" charset="0"/>
                <a:cs typeface="SimSun" charset="0"/>
              </a:rPr>
              <a:t>Hebrews 9:11</a:t>
            </a:r>
            <a:endParaRPr lang="en-US">
              <a:latin typeface="Garamond"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114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AC242-7306-9149-B87C-8267752BD38F}"/>
              </a:ext>
            </a:extLst>
          </p:cNvPr>
          <p:cNvPicPr>
            <a:picLocks noChangeAspect="1"/>
          </p:cNvPicPr>
          <p:nvPr/>
        </p:nvPicPr>
        <p:blipFill>
          <a:blip r:embed="rId3"/>
          <a:stretch>
            <a:fillRect/>
          </a:stretch>
        </p:blipFill>
        <p:spPr>
          <a:xfrm>
            <a:off x="1" y="0"/>
            <a:ext cx="9143998" cy="6877780"/>
          </a:xfrm>
          <a:prstGeom prst="rect">
            <a:avLst/>
          </a:prstGeom>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sz="4000" b="1" dirty="0">
                <a:solidFill>
                  <a:schemeClr val="tx2"/>
                </a:solidFill>
                <a:effectLst>
                  <a:glow rad="127000">
                    <a:schemeClr val="bg1"/>
                  </a:glow>
                </a:effectLst>
                <a:latin typeface="Arial" charset="0"/>
                <a:ea typeface="ＭＳ Ｐゴシック" charset="0"/>
                <a:cs typeface="ＭＳ Ｐゴシック" charset="0"/>
              </a:rPr>
              <a:t>Why should you be </a:t>
            </a:r>
            <a:r>
              <a:rPr lang="en-US" sz="4000" b="1" dirty="0">
                <a:solidFill>
                  <a:srgbClr val="FF0000"/>
                </a:solidFill>
                <a:effectLst>
                  <a:glow rad="127000">
                    <a:schemeClr val="bg1"/>
                  </a:glow>
                </a:effectLst>
                <a:latin typeface="Arial" charset="0"/>
                <a:ea typeface="ＭＳ Ｐゴシック" charset="0"/>
                <a:cs typeface="ＭＳ Ｐゴシック" charset="0"/>
              </a:rPr>
              <a:t>uncompromising</a:t>
            </a:r>
            <a:r>
              <a:rPr lang="en-US" sz="4000" b="1" dirty="0">
                <a:solidFill>
                  <a:schemeClr val="tx2"/>
                </a:solidFill>
                <a:effectLst>
                  <a:glow rad="127000">
                    <a:schemeClr val="bg1"/>
                  </a:glow>
                </a:effectLst>
                <a:latin typeface="Arial" charset="0"/>
                <a:ea typeface="ＭＳ Ｐゴシック" charset="0"/>
                <a:cs typeface="ＭＳ Ｐゴシック" charset="0"/>
              </a:rPr>
              <a:t> in your faith in Jesus?</a:t>
            </a:r>
          </a:p>
        </p:txBody>
      </p:sp>
    </p:spTree>
    <p:extLst>
      <p:ext uri="{BB962C8B-B14F-4D97-AF65-F5344CB8AC3E}">
        <p14:creationId xmlns:p14="http://schemas.microsoft.com/office/powerpoint/2010/main" val="30344286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0" y="30348"/>
            <a:ext cx="9180512" cy="1349375"/>
          </a:xfrm>
          <a:effectLst/>
        </p:spPr>
        <p:txBody>
          <a:bodyPr/>
          <a:lstStyle/>
          <a:p>
            <a:pPr eaLnBrk="1" hangingPunct="1"/>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  Jesus is </a:t>
            </a:r>
            <a:r>
              <a:rPr lang="en-US" sz="4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4400" b="1" dirty="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anyone or anything (1:1–10:18). </a:t>
            </a:r>
          </a:p>
        </p:txBody>
      </p:sp>
      <p:grpSp>
        <p:nvGrpSpPr>
          <p:cNvPr id="23" name="Group 22">
            <a:extLst>
              <a:ext uri="{FF2B5EF4-FFF2-40B4-BE49-F238E27FC236}">
                <a16:creationId xmlns:a16="http://schemas.microsoft.com/office/drawing/2014/main" id="{7628CE8B-807D-A647-8D19-ED2DFA1D2C18}"/>
              </a:ext>
            </a:extLst>
          </p:cNvPr>
          <p:cNvGrpSpPr/>
          <p:nvPr/>
        </p:nvGrpSpPr>
        <p:grpSpPr>
          <a:xfrm>
            <a:off x="0" y="1899577"/>
            <a:ext cx="3717695" cy="4531559"/>
            <a:chOff x="0" y="1899577"/>
            <a:chExt cx="3717695" cy="4531559"/>
          </a:xfrm>
        </p:grpSpPr>
        <p:grpSp>
          <p:nvGrpSpPr>
            <p:cNvPr id="19" name="Group 18">
              <a:extLst>
                <a:ext uri="{FF2B5EF4-FFF2-40B4-BE49-F238E27FC236}">
                  <a16:creationId xmlns:a16="http://schemas.microsoft.com/office/drawing/2014/main" id="{02492B17-2094-3D40-BB6D-ADE578414EAE}"/>
                </a:ext>
              </a:extLst>
            </p:cNvPr>
            <p:cNvGrpSpPr/>
            <p:nvPr/>
          </p:nvGrpSpPr>
          <p:grpSpPr>
            <a:xfrm>
              <a:off x="4067" y="1988840"/>
              <a:ext cx="3713628" cy="4442296"/>
              <a:chOff x="4067" y="1988840"/>
              <a:chExt cx="3713628" cy="4442296"/>
            </a:xfrm>
          </p:grpSpPr>
          <p:pic>
            <p:nvPicPr>
              <p:cNvPr id="3" name="Picture 2">
                <a:extLst>
                  <a:ext uri="{FF2B5EF4-FFF2-40B4-BE49-F238E27FC236}">
                    <a16:creationId xmlns:a16="http://schemas.microsoft.com/office/drawing/2014/main" id="{499D688F-DB78-1449-8DCE-C5AAA0B4074A}"/>
                  </a:ext>
                </a:extLst>
              </p:cNvPr>
              <p:cNvPicPr>
                <a:picLocks noChangeAspect="1"/>
              </p:cNvPicPr>
              <p:nvPr/>
            </p:nvPicPr>
            <p:blipFill rotWithShape="1">
              <a:blip r:embed="rId4"/>
              <a:srcRect r="58790"/>
              <a:stretch/>
            </p:blipFill>
            <p:spPr>
              <a:xfrm>
                <a:off x="4067" y="1988840"/>
                <a:ext cx="3713628" cy="4442296"/>
              </a:xfrm>
              <a:prstGeom prst="rect">
                <a:avLst/>
              </a:prstGeom>
            </p:spPr>
          </p:pic>
          <p:sp>
            <p:nvSpPr>
              <p:cNvPr id="4" name="Rectangle 3">
                <a:extLst>
                  <a:ext uri="{FF2B5EF4-FFF2-40B4-BE49-F238E27FC236}">
                    <a16:creationId xmlns:a16="http://schemas.microsoft.com/office/drawing/2014/main" id="{43AB926D-5675-E14C-B4A7-66CF591637BD}"/>
                  </a:ext>
                </a:extLst>
              </p:cNvPr>
              <p:cNvSpPr/>
              <p:nvPr/>
            </p:nvSpPr>
            <p:spPr bwMode="auto">
              <a:xfrm>
                <a:off x="1115616" y="2132856"/>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ectangle 9">
                <a:extLst>
                  <a:ext uri="{FF2B5EF4-FFF2-40B4-BE49-F238E27FC236}">
                    <a16:creationId xmlns:a16="http://schemas.microsoft.com/office/drawing/2014/main" id="{7DBC16BC-D535-8B44-BF71-B30CE09E5821}"/>
                  </a:ext>
                </a:extLst>
              </p:cNvPr>
              <p:cNvSpPr/>
              <p:nvPr/>
            </p:nvSpPr>
            <p:spPr bwMode="auto">
              <a:xfrm>
                <a:off x="1207894" y="5782067"/>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Rectangle 16">
                <a:extLst>
                  <a:ext uri="{FF2B5EF4-FFF2-40B4-BE49-F238E27FC236}">
                    <a16:creationId xmlns:a16="http://schemas.microsoft.com/office/drawing/2014/main" id="{F32E3F85-7C90-2E4C-8EB4-3D0587028741}"/>
                  </a:ext>
                </a:extLst>
              </p:cNvPr>
              <p:cNvSpPr/>
              <p:nvPr/>
            </p:nvSpPr>
            <p:spPr bwMode="auto">
              <a:xfrm>
                <a:off x="402552" y="3140968"/>
                <a:ext cx="294531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Rectangle 19">
                <a:extLst>
                  <a:ext uri="{FF2B5EF4-FFF2-40B4-BE49-F238E27FC236}">
                    <a16:creationId xmlns:a16="http://schemas.microsoft.com/office/drawing/2014/main" id="{AA9F2B39-C5A4-FA4E-8458-E7855446700E}"/>
                  </a:ext>
                </a:extLst>
              </p:cNvPr>
              <p:cNvSpPr/>
              <p:nvPr/>
            </p:nvSpPr>
            <p:spPr bwMode="auto">
              <a:xfrm>
                <a:off x="2267058" y="4574113"/>
                <a:ext cx="1440846"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6" name="Rectangle 3">
              <a:extLst>
                <a:ext uri="{FF2B5EF4-FFF2-40B4-BE49-F238E27FC236}">
                  <a16:creationId xmlns:a16="http://schemas.microsoft.com/office/drawing/2014/main" id="{902887B1-68FD-2444-B0F6-BC217917D206}"/>
                </a:ext>
              </a:extLst>
            </p:cNvPr>
            <p:cNvSpPr txBox="1">
              <a:spLocks noChangeArrowheads="1"/>
            </p:cNvSpPr>
            <p:nvPr/>
          </p:nvSpPr>
          <p:spPr bwMode="auto">
            <a:xfrm>
              <a:off x="0"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12" name="Rectangle 3">
              <a:extLst>
                <a:ext uri="{FF2B5EF4-FFF2-40B4-BE49-F238E27FC236}">
                  <a16:creationId xmlns:a16="http://schemas.microsoft.com/office/drawing/2014/main" id="{AAB26F60-6A5B-224E-A75D-0240DFD516E9}"/>
                </a:ext>
              </a:extLst>
            </p:cNvPr>
            <p:cNvSpPr txBox="1">
              <a:spLocks noChangeArrowheads="1"/>
            </p:cNvSpPr>
            <p:nvPr/>
          </p:nvSpPr>
          <p:spPr bwMode="auto">
            <a:xfrm>
              <a:off x="125760" y="3140968"/>
              <a:ext cx="3240360"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We are separated from God because of sin</a:t>
              </a:r>
            </a:p>
          </p:txBody>
        </p:sp>
        <p:sp>
          <p:nvSpPr>
            <p:cNvPr id="24" name="Rectangle 3">
              <a:extLst>
                <a:ext uri="{FF2B5EF4-FFF2-40B4-BE49-F238E27FC236}">
                  <a16:creationId xmlns:a16="http://schemas.microsoft.com/office/drawing/2014/main" id="{FF9D9513-5C72-284F-ABD0-9429BD1AE2EA}"/>
                </a:ext>
              </a:extLst>
            </p:cNvPr>
            <p:cNvSpPr txBox="1">
              <a:spLocks noChangeArrowheads="1"/>
            </p:cNvSpPr>
            <p:nvPr/>
          </p:nvSpPr>
          <p:spPr bwMode="auto">
            <a:xfrm>
              <a:off x="0"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grpSp>
        <p:nvGrpSpPr>
          <p:cNvPr id="27" name="Group 26">
            <a:extLst>
              <a:ext uri="{FF2B5EF4-FFF2-40B4-BE49-F238E27FC236}">
                <a16:creationId xmlns:a16="http://schemas.microsoft.com/office/drawing/2014/main" id="{09B800E7-979A-ED4C-A7D9-264C171C3F7E}"/>
              </a:ext>
            </a:extLst>
          </p:cNvPr>
          <p:cNvGrpSpPr/>
          <p:nvPr/>
        </p:nvGrpSpPr>
        <p:grpSpPr>
          <a:xfrm>
            <a:off x="2843808" y="1899577"/>
            <a:ext cx="6324172" cy="4531559"/>
            <a:chOff x="2843808" y="1899577"/>
            <a:chExt cx="6324172" cy="4531559"/>
          </a:xfrm>
        </p:grpSpPr>
        <p:grpSp>
          <p:nvGrpSpPr>
            <p:cNvPr id="22" name="Group 21">
              <a:extLst>
                <a:ext uri="{FF2B5EF4-FFF2-40B4-BE49-F238E27FC236}">
                  <a16:creationId xmlns:a16="http://schemas.microsoft.com/office/drawing/2014/main" id="{142C5CCA-78C0-D844-BAC5-879017D4C4EE}"/>
                </a:ext>
              </a:extLst>
            </p:cNvPr>
            <p:cNvGrpSpPr/>
            <p:nvPr/>
          </p:nvGrpSpPr>
          <p:grpSpPr>
            <a:xfrm>
              <a:off x="3840507" y="1988840"/>
              <a:ext cx="5327473" cy="4442296"/>
              <a:chOff x="3840507" y="1988840"/>
              <a:chExt cx="5327473" cy="4442296"/>
            </a:xfrm>
          </p:grpSpPr>
          <p:pic>
            <p:nvPicPr>
              <p:cNvPr id="18" name="Picture 17">
                <a:extLst>
                  <a:ext uri="{FF2B5EF4-FFF2-40B4-BE49-F238E27FC236}">
                    <a16:creationId xmlns:a16="http://schemas.microsoft.com/office/drawing/2014/main" id="{B8908E74-6DCE-184E-AE99-371A4C3856C5}"/>
                  </a:ext>
                </a:extLst>
              </p:cNvPr>
              <p:cNvPicPr>
                <a:picLocks noChangeAspect="1"/>
              </p:cNvPicPr>
              <p:nvPr/>
            </p:nvPicPr>
            <p:blipFill rotWithShape="1">
              <a:blip r:embed="rId4"/>
              <a:srcRect l="41008"/>
              <a:stretch/>
            </p:blipFill>
            <p:spPr>
              <a:xfrm>
                <a:off x="3851919" y="1988840"/>
                <a:ext cx="5316061" cy="4442296"/>
              </a:xfrm>
              <a:prstGeom prst="rect">
                <a:avLst/>
              </a:prstGeom>
            </p:spPr>
          </p:pic>
          <p:sp>
            <p:nvSpPr>
              <p:cNvPr id="8" name="Rectangle 7">
                <a:extLst>
                  <a:ext uri="{FF2B5EF4-FFF2-40B4-BE49-F238E27FC236}">
                    <a16:creationId xmlns:a16="http://schemas.microsoft.com/office/drawing/2014/main" id="{122ED2F8-0A32-724B-B8F6-D7E825CA1B8F}"/>
                  </a:ext>
                </a:extLst>
              </p:cNvPr>
              <p:cNvSpPr/>
              <p:nvPr/>
            </p:nvSpPr>
            <p:spPr bwMode="auto">
              <a:xfrm>
                <a:off x="6012160" y="2060848"/>
                <a:ext cx="1152128"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92EF8E1C-9700-6F48-93C0-E36D56172017}"/>
                  </a:ext>
                </a:extLst>
              </p:cNvPr>
              <p:cNvSpPr/>
              <p:nvPr/>
            </p:nvSpPr>
            <p:spPr bwMode="auto">
              <a:xfrm>
                <a:off x="4619587" y="3284984"/>
                <a:ext cx="1152128" cy="324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ectangle 10">
                <a:extLst>
                  <a:ext uri="{FF2B5EF4-FFF2-40B4-BE49-F238E27FC236}">
                    <a16:creationId xmlns:a16="http://schemas.microsoft.com/office/drawing/2014/main" id="{D81624F7-4AEA-4446-8BB4-C76A723CE96C}"/>
                  </a:ext>
                </a:extLst>
              </p:cNvPr>
              <p:cNvSpPr/>
              <p:nvPr/>
            </p:nvSpPr>
            <p:spPr bwMode="auto">
              <a:xfrm>
                <a:off x="5888415" y="5589240"/>
                <a:ext cx="1275873" cy="50405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14">
                <a:extLst>
                  <a:ext uri="{FF2B5EF4-FFF2-40B4-BE49-F238E27FC236}">
                    <a16:creationId xmlns:a16="http://schemas.microsoft.com/office/drawing/2014/main" id="{F74886A2-EB7B-6C49-8EFE-EB892F332550}"/>
                  </a:ext>
                </a:extLst>
              </p:cNvPr>
              <p:cNvSpPr/>
              <p:nvPr/>
            </p:nvSpPr>
            <p:spPr bwMode="auto">
              <a:xfrm>
                <a:off x="7280361" y="2845920"/>
                <a:ext cx="1859572"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a:extLst>
                  <a:ext uri="{FF2B5EF4-FFF2-40B4-BE49-F238E27FC236}">
                    <a16:creationId xmlns:a16="http://schemas.microsoft.com/office/drawing/2014/main" id="{E8DB37B8-D521-C744-A2C8-4178EA63A529}"/>
                  </a:ext>
                </a:extLst>
              </p:cNvPr>
              <p:cNvSpPr/>
              <p:nvPr/>
            </p:nvSpPr>
            <p:spPr bwMode="auto">
              <a:xfrm>
                <a:off x="3840507" y="4437112"/>
                <a:ext cx="1163541" cy="87111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4" name="Rectangle 3">
              <a:extLst>
                <a:ext uri="{FF2B5EF4-FFF2-40B4-BE49-F238E27FC236}">
                  <a16:creationId xmlns:a16="http://schemas.microsoft.com/office/drawing/2014/main" id="{8F7B8907-4C69-9646-9D66-A638CB7841EF}"/>
                </a:ext>
              </a:extLst>
            </p:cNvPr>
            <p:cNvSpPr txBox="1">
              <a:spLocks noChangeArrowheads="1"/>
            </p:cNvSpPr>
            <p:nvPr/>
          </p:nvSpPr>
          <p:spPr bwMode="auto">
            <a:xfrm>
              <a:off x="7280361" y="3131294"/>
              <a:ext cx="1859572" cy="9323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God reaches down to us in Jesus Christ</a:t>
              </a:r>
            </a:p>
          </p:txBody>
        </p:sp>
        <p:sp>
          <p:nvSpPr>
            <p:cNvPr id="13" name="Rectangle 3">
              <a:extLst>
                <a:ext uri="{FF2B5EF4-FFF2-40B4-BE49-F238E27FC236}">
                  <a16:creationId xmlns:a16="http://schemas.microsoft.com/office/drawing/2014/main" id="{1CCE9E52-ACE3-404B-A452-264F20974E6B}"/>
                </a:ext>
              </a:extLst>
            </p:cNvPr>
            <p:cNvSpPr txBox="1">
              <a:spLocks noChangeArrowheads="1"/>
            </p:cNvSpPr>
            <p:nvPr/>
          </p:nvSpPr>
          <p:spPr bwMode="auto">
            <a:xfrm>
              <a:off x="2843808" y="4453769"/>
              <a:ext cx="2252266" cy="70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Christ is your bridge to God</a:t>
              </a:r>
            </a:p>
          </p:txBody>
        </p:sp>
        <p:sp>
          <p:nvSpPr>
            <p:cNvPr id="25" name="Rectangle 3">
              <a:extLst>
                <a:ext uri="{FF2B5EF4-FFF2-40B4-BE49-F238E27FC236}">
                  <a16:creationId xmlns:a16="http://schemas.microsoft.com/office/drawing/2014/main" id="{1B1A7F23-9D2B-4743-9115-0A777BC6539D}"/>
                </a:ext>
              </a:extLst>
            </p:cNvPr>
            <p:cNvSpPr txBox="1">
              <a:spLocks noChangeArrowheads="1"/>
            </p:cNvSpPr>
            <p:nvPr/>
          </p:nvSpPr>
          <p:spPr bwMode="auto">
            <a:xfrm>
              <a:off x="4320331" y="1899577"/>
              <a:ext cx="3419872"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HOLY GOD</a:t>
              </a:r>
            </a:p>
          </p:txBody>
        </p:sp>
        <p:sp>
          <p:nvSpPr>
            <p:cNvPr id="26" name="Rectangle 3">
              <a:extLst>
                <a:ext uri="{FF2B5EF4-FFF2-40B4-BE49-F238E27FC236}">
                  <a16:creationId xmlns:a16="http://schemas.microsoft.com/office/drawing/2014/main" id="{ADF064AF-CC3B-7F48-8E54-1B6D871F7A62}"/>
                </a:ext>
              </a:extLst>
            </p:cNvPr>
            <p:cNvSpPr txBox="1">
              <a:spLocks noChangeArrowheads="1"/>
            </p:cNvSpPr>
            <p:nvPr/>
          </p:nvSpPr>
          <p:spPr bwMode="auto">
            <a:xfrm>
              <a:off x="4320331" y="5969755"/>
              <a:ext cx="3491880" cy="4601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SINFUL MAN</a:t>
              </a:r>
            </a:p>
          </p:txBody>
        </p:sp>
      </p:grpSp>
    </p:spTree>
    <p:extLst>
      <p:ext uri="{BB962C8B-B14F-4D97-AF65-F5344CB8AC3E}">
        <p14:creationId xmlns:p14="http://schemas.microsoft.com/office/powerpoint/2010/main" val="304080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10</a:t>
            </a:r>
          </a:p>
        </p:txBody>
      </p:sp>
    </p:spTree>
    <p:extLst>
      <p:ext uri="{BB962C8B-B14F-4D97-AF65-F5344CB8AC3E}">
        <p14:creationId xmlns:p14="http://schemas.microsoft.com/office/powerpoint/2010/main" val="3142756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507008"/>
          </a:xfrm>
          <a:effectLst>
            <a:outerShdw blurRad="63500" dist="35921" dir="2700000" algn="ctr" rotWithShape="0">
              <a:schemeClr val="tx2">
                <a:alpha val="74998"/>
              </a:schemeClr>
            </a:outerShdw>
          </a:effectLst>
        </p:spPr>
        <p:txBody>
          <a:bodyPr anchor="t"/>
          <a:lstStyle/>
          <a:p>
            <a:pPr marL="762000" indent="-749300" algn="l">
              <a:defRPr/>
            </a:pPr>
            <a:r>
              <a:rPr lang="en-US" sz="4000" b="1" dirty="0">
                <a:effectLst>
                  <a:glow rad="127000">
                    <a:schemeClr val="tx1"/>
                  </a:glow>
                </a:effectLst>
                <a:latin typeface="Arial" charset="0"/>
                <a:ea typeface="ＭＳ Ｐゴシック" charset="0"/>
                <a:cs typeface="ＭＳ Ｐゴシック" charset="0"/>
              </a:rPr>
              <a:t>II. Don’t compromise but </a:t>
            </a:r>
            <a:r>
              <a:rPr lang="en-US" sz="4000" b="1" dirty="0">
                <a:solidFill>
                  <a:srgbClr val="FFFF00"/>
                </a:solidFill>
                <a:effectLst>
                  <a:glow rad="127000">
                    <a:schemeClr val="tx1"/>
                  </a:glow>
                </a:effectLst>
                <a:latin typeface="Arial" charset="0"/>
                <a:ea typeface="ＭＳ Ｐゴシック" charset="0"/>
                <a:cs typeface="ＭＳ Ｐゴシック" charset="0"/>
              </a:rPr>
              <a:t>persevere</a:t>
            </a:r>
            <a:r>
              <a:rPr lang="en-US" sz="4000" b="1" dirty="0">
                <a:effectLst>
                  <a:glow rad="127000">
                    <a:schemeClr val="tx1"/>
                  </a:glow>
                </a:effectLst>
                <a:latin typeface="Arial" charset="0"/>
                <a:ea typeface="ＭＳ Ｐゴシック" charset="0"/>
                <a:cs typeface="ＭＳ Ｐゴシック" charset="0"/>
              </a:rPr>
              <a:t> by faith (10:19–13:25).</a:t>
            </a:r>
          </a:p>
        </p:txBody>
      </p:sp>
      <p:pic>
        <p:nvPicPr>
          <p:cNvPr id="3" name="Picture 2">
            <a:extLst>
              <a:ext uri="{FF2B5EF4-FFF2-40B4-BE49-F238E27FC236}">
                <a16:creationId xmlns:a16="http://schemas.microsoft.com/office/drawing/2014/main" id="{38E00A71-F938-5846-961B-BBEFCC19E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796876"/>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8785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Stubborn unbelief can even kill you—so press on (10:19-39).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3068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457200" eaLnBrk="1" fontAlgn="auto" hangingPunct="1">
                <a:spcBef>
                  <a:spcPts val="0"/>
                </a:spcBef>
                <a:spcAft>
                  <a:spcPts val="0"/>
                </a:spcAft>
              </a:pPr>
              <a:endParaRPr lang="en-US" sz="180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en-US" sz="8800" b="1" dirty="0">
                <a:solidFill>
                  <a:srgbClr val="FFFF00"/>
                </a:solidFill>
                <a:effectLst/>
                <a:latin typeface="Arial" charset="0"/>
                <a:ea typeface="ＭＳ Ｐゴシック" charset="0"/>
                <a:cs typeface="ＭＳ Ｐゴシック" charset="0"/>
              </a:rPr>
              <a:t>Warning 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000000"/>
                </a:solidFill>
                <a:latin typeface="Arial" charset="0"/>
                <a:ea typeface="ＭＳ Ｐゴシック" charset="0"/>
                <a:cs typeface="ＭＳ Ｐゴシック" charset="0"/>
              </a:rPr>
              <a:t>Willful sin can lead to </a:t>
            </a:r>
            <a:r>
              <a:rPr lang="en-US" sz="6000" b="1" dirty="0">
                <a:solidFill>
                  <a:srgbClr val="800000"/>
                </a:solidFill>
                <a:latin typeface="Arial" charset="0"/>
                <a:ea typeface="ＭＳ Ｐゴシック" charset="0"/>
                <a:cs typeface="ＭＳ Ｐゴシック" charset="0"/>
              </a:rPr>
              <a:t>physical death</a:t>
            </a:r>
            <a:r>
              <a:rPr lang="en-US" sz="6000" b="1" dirty="0">
                <a:solidFill>
                  <a:srgbClr val="000000"/>
                </a:solidFill>
                <a:latin typeface="Arial" charset="0"/>
                <a:ea typeface="ＭＳ Ｐゴシック" charset="0"/>
                <a:cs typeface="ＭＳ Ｐゴシック" charset="0"/>
              </a:rPr>
              <a:t> </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(10:26-31).</a:t>
            </a:r>
          </a:p>
        </p:txBody>
      </p:sp>
    </p:spTree>
    <p:extLst>
      <p:ext uri="{BB962C8B-B14F-4D97-AF65-F5344CB8AC3E}">
        <p14:creationId xmlns:p14="http://schemas.microsoft.com/office/powerpoint/2010/main" val="3849833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2"/>
            <a:ext cx="5714708" cy="6813937"/>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"…if we deliberately continue sinning after we have received knowledge of the truth, there is no longer any sacrifice that will cover these sins.  </a:t>
            </a:r>
            <a:r>
              <a:rPr lang="en-US" sz="3600" b="1" baseline="30000" dirty="0">
                <a:effectLst>
                  <a:glow rad="381000">
                    <a:schemeClr val="tx1"/>
                  </a:glow>
                </a:effectLst>
                <a:latin typeface="Arial" charset="0"/>
                <a:ea typeface="ＭＳ Ｐゴシック" charset="0"/>
                <a:cs typeface="ＭＳ Ｐゴシック" charset="0"/>
              </a:rPr>
              <a:t>27</a:t>
            </a:r>
            <a:r>
              <a:rPr lang="en-US" sz="3600" b="1" dirty="0">
                <a:effectLst>
                  <a:glow rad="381000">
                    <a:schemeClr val="tx1"/>
                  </a:glow>
                </a:effectLst>
                <a:latin typeface="Arial" charset="0"/>
                <a:ea typeface="ＭＳ Ｐゴシック" charset="0"/>
                <a:cs typeface="ＭＳ Ｐゴシック" charset="0"/>
              </a:rPr>
              <a:t>There is only the terrible expectation of God</a:t>
            </a:r>
            <a:r>
              <a:rPr lang="fr-FR" sz="3600" b="1" dirty="0">
                <a:effectLst>
                  <a:glow rad="381000">
                    <a:schemeClr val="tx1"/>
                  </a:glow>
                </a:effectLst>
                <a:latin typeface="Arial" charset="0"/>
                <a:ea typeface="ＭＳ Ｐゴシック" charset="0"/>
                <a:cs typeface="ＭＳ Ｐゴシック" charset="0"/>
              </a:rPr>
              <a:t>'</a:t>
            </a:r>
            <a:r>
              <a:rPr lang="en-US" sz="3600" b="1" dirty="0">
                <a:effectLst>
                  <a:glow rad="381000">
                    <a:schemeClr val="tx1"/>
                  </a:glow>
                </a:effectLst>
                <a:latin typeface="Arial" charset="0"/>
                <a:ea typeface="ＭＳ Ｐゴシック" charset="0"/>
                <a:cs typeface="ＭＳ Ｐゴシック" charset="0"/>
              </a:rPr>
              <a:t>s judgment and the raging fire that will consume his enemies"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(10:26-27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3828480" y="869955"/>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381000">
                    <a:srgbClr val="000000"/>
                  </a:glow>
                </a:effectLst>
                <a:latin typeface="Arial" charset="0"/>
                <a:ea typeface="ＭＳ Ｐゴシック" charset="0"/>
                <a:cs typeface="ＭＳ Ｐゴシック" charset="0"/>
              </a:rPr>
              <a:t>ARE THESE PEOPLE </a:t>
            </a:r>
            <a:r>
              <a:rPr lang="en-US" sz="6000" b="1" dirty="0">
                <a:solidFill>
                  <a:srgbClr val="FFFF00"/>
                </a:solidFill>
                <a:effectLst>
                  <a:glow rad="381000">
                    <a:srgbClr val="000000"/>
                  </a:glow>
                </a:effectLst>
                <a:latin typeface="Arial" charset="0"/>
                <a:ea typeface="ＭＳ Ｐゴシック" charset="0"/>
                <a:cs typeface="ＭＳ Ｐゴシック" charset="0"/>
              </a:rPr>
              <a:t>CHRISTIANS</a:t>
            </a:r>
            <a:r>
              <a:rPr lang="en-US" sz="60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a:solidFill>
                  <a:srgbClr val="FFFFFF"/>
                </a:solidFill>
                <a:effectLst>
                  <a:glow rad="381000">
                    <a:srgbClr val="000000"/>
                  </a:glow>
                </a:effectLst>
                <a:latin typeface="Arial" charset="0"/>
                <a:ea typeface="ＭＳ Ｐゴシック" charset="0"/>
                <a:cs typeface="ＭＳ Ｐゴシック" charset="0"/>
              </a:rPr>
              <a:t>YES!</a:t>
            </a:r>
          </a:p>
        </p:txBody>
      </p:sp>
    </p:spTree>
    <p:extLst>
      <p:ext uri="{BB962C8B-B14F-4D97-AF65-F5344CB8AC3E}">
        <p14:creationId xmlns:p14="http://schemas.microsoft.com/office/powerpoint/2010/main" val="1198792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en-US" sz="4800">
                <a:latin typeface="Arial" charset="0"/>
                <a:ea typeface="ＭＳ Ｐゴシック" charset="0"/>
                <a:cs typeface="Arial" charset="0"/>
              </a:rPr>
              <a:t>What happened to the Christians in Jerusalem?</a:t>
            </a: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en-US" b="1">
                <a:latin typeface="Arial" charset="0"/>
                <a:ea typeface="ＭＳ Ｐゴシック" charset="0"/>
                <a:cs typeface="Arial" charset="0"/>
              </a:rPr>
              <a:t>A revelation told them to find protection in Pella.</a:t>
            </a: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a:spcBef>
                <a:spcPct val="20000"/>
              </a:spcBef>
              <a:buClr>
                <a:srgbClr val="00FFFF"/>
              </a:buClr>
              <a:buSzPct val="70000"/>
              <a:buFont typeface="Wingdings" charset="0"/>
              <a:buNone/>
            </a:pPr>
            <a:r>
              <a:rPr lang="en-US" sz="2800" b="1">
                <a:solidFill>
                  <a:srgbClr val="51596D"/>
                </a:solidFill>
                <a:effectLst>
                  <a:glow rad="139700">
                    <a:srgbClr val="FFFFFF">
                      <a:alpha val="91000"/>
                    </a:srgbClr>
                  </a:glow>
                </a:effectLst>
                <a:latin typeface="Arial"/>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a:spcBef>
                <a:spcPct val="20000"/>
              </a:spcBef>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054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Jerusalem Christians left</a:t>
            </a:r>
          </a:p>
        </p:txBody>
      </p:sp>
    </p:spTree>
    <p:extLst>
      <p:ext uri="{BB962C8B-B14F-4D97-AF65-F5344CB8AC3E}">
        <p14:creationId xmlns:p14="http://schemas.microsoft.com/office/powerpoint/2010/main" val="273478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AU"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en-US" dirty="0">
                <a:effectLst/>
                <a:latin typeface="Arial" charset="0"/>
                <a:ea typeface="ＭＳ Ｐゴシック" charset="0"/>
                <a:cs typeface="Arial" charset="0"/>
              </a:rPr>
              <a:t>The Fire</a:t>
            </a: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rgbClr val="00FFFF"/>
              </a:buClr>
              <a:buSzPct val="70000"/>
            </a:pPr>
            <a:r>
              <a:rPr lang="en-US" sz="3200" b="1" dirty="0">
                <a:solidFill>
                  <a:srgbClr val="FFFFFF"/>
                </a:solidFill>
                <a:effectLst>
                  <a:outerShdw blurRad="38100" dist="38100" dir="2700000" algn="tl">
                    <a:srgbClr val="000000"/>
                  </a:outerShdw>
                </a:effectLst>
                <a:cs typeface="Arial" charset="0"/>
              </a:rPr>
              <a:t>"Dear friends, if we deliberately continue sinning after we have received knowledge of the truth, there is no longer any sacrifice that will cover these sins. </a:t>
            </a:r>
            <a:r>
              <a:rPr lang="en-US" sz="3200" b="1" baseline="30000" dirty="0">
                <a:solidFill>
                  <a:srgbClr val="FFFFFF"/>
                </a:solidFill>
                <a:effectLst>
                  <a:outerShdw blurRad="38100" dist="38100" dir="2700000" algn="tl">
                    <a:srgbClr val="000000"/>
                  </a:outerShdw>
                </a:effectLst>
                <a:cs typeface="Arial" charset="0"/>
              </a:rPr>
              <a:t>27 </a:t>
            </a:r>
            <a:r>
              <a:rPr lang="en-US" sz="3200" b="1" dirty="0">
                <a:solidFill>
                  <a:srgbClr val="FFFFFF"/>
                </a:solidFill>
                <a:effectLst>
                  <a:outerShdw blurRad="38100" dist="38100" dir="2700000" algn="tl">
                    <a:srgbClr val="000000"/>
                  </a:outerShdw>
                </a:effectLst>
                <a:cs typeface="Arial" charset="0"/>
              </a:rPr>
              <a:t>There is only the terrible expectation of God</a:t>
            </a:r>
            <a:r>
              <a:rPr lang="fr-FR" altLang="ja-JP" sz="3200" b="1" dirty="0">
                <a:solidFill>
                  <a:srgbClr val="FFFFFF"/>
                </a:solidFill>
                <a:effectLst>
                  <a:outerShdw blurRad="38100" dist="38100" dir="2700000" algn="tl">
                    <a:srgbClr val="000000"/>
                  </a:outerShdw>
                </a:effectLst>
                <a:cs typeface="Arial" charset="0"/>
              </a:rPr>
              <a:t>'</a:t>
            </a:r>
            <a:r>
              <a:rPr lang="en-US" sz="3200" b="1" dirty="0">
                <a:solidFill>
                  <a:srgbClr val="FFFFFF"/>
                </a:solidFill>
                <a:effectLst>
                  <a:outerShdw blurRad="38100" dist="38100" dir="2700000" algn="tl">
                    <a:srgbClr val="000000"/>
                  </a:outerShdw>
                </a:effectLst>
                <a:cs typeface="Arial" charset="0"/>
              </a:rPr>
              <a:t>s judgment and </a:t>
            </a:r>
            <a:r>
              <a:rPr lang="en-US" sz="3200" b="1" u="sng" dirty="0">
                <a:solidFill>
                  <a:srgbClr val="FFFFFF"/>
                </a:solidFill>
                <a:effectLst>
                  <a:outerShdw blurRad="38100" dist="38100" dir="2700000" algn="tl">
                    <a:srgbClr val="000000"/>
                  </a:outerShdw>
                </a:effectLst>
                <a:cs typeface="Arial" charset="0"/>
              </a:rPr>
              <a:t>the raging fire that will consume his enemies</a:t>
            </a:r>
            <a:r>
              <a:rPr lang="en-US" sz="3200" b="1" dirty="0">
                <a:solidFill>
                  <a:srgbClr val="FFFFFF"/>
                </a:solidFill>
                <a:effectLst>
                  <a:outerShdw blurRad="38100" dist="38100" dir="2700000" algn="tl">
                    <a:srgbClr val="000000"/>
                  </a:outerShdw>
                </a:effectLst>
                <a:cs typeface="Arial" charset="0"/>
              </a:rPr>
              <a:t>" (Heb. 10:26-27 </a:t>
            </a:r>
            <a:r>
              <a:rPr lang="en-US" b="1" dirty="0">
                <a:solidFill>
                  <a:srgbClr val="FFFFFF"/>
                </a:solidFill>
                <a:effectLst>
                  <a:outerShdw blurRad="38100" dist="38100" dir="2700000" algn="tl">
                    <a:srgbClr val="000000"/>
                  </a:outerShdw>
                </a:effectLst>
                <a:cs typeface="Arial" charset="0"/>
              </a:rPr>
              <a:t>NLT</a:t>
            </a:r>
            <a:r>
              <a:rPr lang="en-US" sz="3200" b="1" dirty="0">
                <a:solidFill>
                  <a:srgbClr val="FFFFFF"/>
                </a:solidFill>
                <a:effectLst>
                  <a:outerShdw blurRad="38100" dist="38100" dir="2700000" algn="tl">
                    <a:srgbClr val="000000"/>
                  </a:outerShdw>
                </a:effectLst>
                <a:cs typeface="Arial" charset="0"/>
              </a:rPr>
              <a:t>).</a:t>
            </a: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rgbClr val="DDDDDD"/>
                </a:solidFill>
                <a:effectLst>
                  <a:glow rad="355600">
                    <a:srgbClr val="FF0000"/>
                  </a:glow>
                  <a:outerShdw blurRad="38100" dist="38100" dir="2700000" algn="tl">
                    <a:srgbClr val="000000"/>
                  </a:outerShdw>
                </a:effectLst>
                <a:cs typeface="Arial" charset="0"/>
              </a:rPr>
              <a:t>Hell fire?</a:t>
            </a: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rgbClr val="DDDDDD"/>
                </a:solidFill>
                <a:effectLst>
                  <a:glow rad="355600">
                    <a:srgbClr val="FF0000"/>
                  </a:glow>
                  <a:outerShdw blurRad="38100" dist="38100" dir="2700000" algn="tl">
                    <a:srgbClr val="000000"/>
                  </a:outerShdw>
                </a:effectLst>
                <a:cs typeface="Arial" charset="0"/>
              </a:rPr>
              <a:t>No, Jerusalem fire!</a:t>
            </a:r>
          </a:p>
        </p:txBody>
      </p:sp>
    </p:spTree>
    <p:extLst>
      <p:ext uri="{BB962C8B-B14F-4D97-AF65-F5344CB8AC3E}">
        <p14:creationId xmlns:p14="http://schemas.microsoft.com/office/powerpoint/2010/main" val="3331767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en-US" sz="3600" b="1" dirty="0">
                <a:effectLst>
                  <a:glow rad="381000">
                    <a:schemeClr val="tx1"/>
                  </a:glow>
                </a:effectLst>
                <a:latin typeface="Arial" charset="0"/>
                <a:ea typeface="ＭＳ Ｐゴシック" charset="0"/>
                <a:cs typeface="ＭＳ Ｐゴシック" charset="0"/>
              </a:rPr>
              <a:t>"For anyone who refused to obey the law of Moses was put to death without mercy on the testimony of two or three witnesses" </a:t>
            </a:r>
            <a:br>
              <a:rPr lang="en-US" sz="3600" b="1" dirty="0">
                <a:effectLst>
                  <a:glow rad="381000">
                    <a:schemeClr val="tx1"/>
                  </a:glow>
                </a:effectLst>
                <a:latin typeface="Arial" charset="0"/>
                <a:ea typeface="ＭＳ Ｐゴシック" charset="0"/>
                <a:cs typeface="ＭＳ Ｐゴシック" charset="0"/>
              </a:rPr>
            </a:br>
            <a:r>
              <a:rPr lang="en-US" sz="3600" b="1" dirty="0">
                <a:effectLst>
                  <a:glow rad="381000">
                    <a:schemeClr val="tx1"/>
                  </a:glow>
                </a:effectLst>
                <a:latin typeface="Arial" charset="0"/>
                <a:ea typeface="ＭＳ Ｐゴシック" charset="0"/>
                <a:cs typeface="ＭＳ Ｐゴシック" charset="0"/>
              </a:rPr>
              <a:t>(Hebrews 10:28; cf. Num. 15:30-36 </a:t>
            </a:r>
            <a:r>
              <a:rPr lang="en-US" sz="3200" b="1" dirty="0">
                <a:effectLst>
                  <a:glow rad="381000">
                    <a:schemeClr val="tx1"/>
                  </a:glow>
                </a:effectLst>
                <a:latin typeface="Arial" charset="0"/>
                <a:ea typeface="ＭＳ Ｐゴシック" charset="0"/>
                <a:cs typeface="ＭＳ Ｐゴシック" charset="0"/>
              </a:rPr>
              <a:t>NLT</a:t>
            </a:r>
            <a:r>
              <a:rPr lang="en-US" sz="3600" b="1" dirty="0">
                <a:effectLst>
                  <a:glow rad="381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1826900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4545"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137433"/>
            <a:ext cx="5292081" cy="6423412"/>
          </a:xfrm>
          <a:no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"Just think how much worse the punishment will be for those who have trampled on the Son of God, and have treated the blood of the covenant, which made us holy, as if it were common and unholy, and have insulted and disdained the Holy Spirit who brings God</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mercy to us"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(Hebrews 10:29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905293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nvGrpSpPr>
        <p:grpSpPr bwMode="auto">
          <a:xfrm>
            <a:off x="0" y="0"/>
            <a:ext cx="9144000" cy="6858000"/>
            <a:chOff x="528" y="-192"/>
            <a:chExt cx="5760" cy="4320"/>
          </a:xfrm>
        </p:grpSpPr>
        <p:pic>
          <p:nvPicPr>
            <p:cNvPr id="84995" name="Picture 3" descr="Siege Lef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8" y="-192"/>
              <a:ext cx="2924"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84996" name="Picture 4" descr="Siege Righ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39" y="-192"/>
              <a:ext cx="3549" cy="432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84997" name="Rectangle 5"/>
          <p:cNvSpPr>
            <a:spLocks noGrp="1" noChangeArrowheads="1"/>
          </p:cNvSpPr>
          <p:nvPr>
            <p:ph type="title"/>
          </p:nvPr>
        </p:nvSpPr>
        <p:spPr>
          <a:xfrm>
            <a:off x="152400" y="4876800"/>
            <a:ext cx="2819400" cy="2057400"/>
          </a:xfrm>
          <a:effectLst>
            <a:outerShdw blurRad="63500" dist="38099" dir="2700000" algn="ctr" rotWithShape="0">
              <a:schemeClr val="hlink">
                <a:alpha val="74998"/>
              </a:schemeClr>
            </a:outerShdw>
          </a:effectLst>
        </p:spPr>
        <p:txBody>
          <a:bodyPr/>
          <a:lstStyle/>
          <a:p>
            <a:pPr algn="l"/>
            <a:r>
              <a:rPr lang="en-US" sz="3200">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endParaRPr lang="en-US" sz="3200">
              <a:solidFill>
                <a:schemeClr val="bg2"/>
              </a:solidFill>
            </a:endParaRPr>
          </a:p>
        </p:txBody>
      </p:sp>
    </p:spTree>
    <p:extLst>
      <p:ext uri="{BB962C8B-B14F-4D97-AF65-F5344CB8AC3E}">
        <p14:creationId xmlns:p14="http://schemas.microsoft.com/office/powerpoint/2010/main" val="1861781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endParaRPr lang="en-US">
              <a:solidFill>
                <a:srgbClr val="FFFFFF"/>
              </a:solidFill>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The Temple Assault</a:t>
            </a:r>
          </a:p>
        </p:txBody>
      </p:sp>
    </p:spTree>
    <p:extLst>
      <p:ext uri="{BB962C8B-B14F-4D97-AF65-F5344CB8AC3E}">
        <p14:creationId xmlns:p14="http://schemas.microsoft.com/office/powerpoint/2010/main" val="4113784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eaLnBrk="1" hangingPunct="1"/>
            <a:r>
              <a:rPr lang="en-US" altLang="zh-CN" sz="2800" b="1" i="1" dirty="0">
                <a:solidFill>
                  <a:srgbClr val="FFFFFF"/>
                </a:solidFill>
                <a:effectLst>
                  <a:outerShdw blurRad="38100" dist="38100" dir="2700000" algn="tl">
                    <a:srgbClr val="000000"/>
                  </a:outerShdw>
                </a:effectLst>
                <a:cs typeface="SimSun" charset="0"/>
              </a:rPr>
              <a:t>"By calling this covenant </a:t>
            </a:r>
            <a:r>
              <a:rPr lang="fr-FR" altLang="zh-CN" sz="2800" b="1" i="1" dirty="0">
                <a:solidFill>
                  <a:srgbClr val="FFFFFF"/>
                </a:solidFill>
                <a:effectLst>
                  <a:outerShdw blurRad="38100" dist="38100" dir="2700000" algn="tl">
                    <a:srgbClr val="000000"/>
                  </a:outerShdw>
                </a:effectLst>
                <a:cs typeface="SimSun" charset="0"/>
              </a:rPr>
              <a:t>'</a:t>
            </a:r>
            <a:r>
              <a:rPr lang="en-US" altLang="zh-CN" sz="2800" b="1" i="1" dirty="0">
                <a:solidFill>
                  <a:srgbClr val="FFFFFF"/>
                </a:solidFill>
                <a:effectLst>
                  <a:outerShdw blurRad="38100" dist="38100" dir="2700000" algn="tl">
                    <a:srgbClr val="000000"/>
                  </a:outerShdw>
                </a:effectLst>
                <a:cs typeface="SimSun" charset="0"/>
              </a:rPr>
              <a:t>new,</a:t>
            </a:r>
            <a:r>
              <a:rPr lang="fr-FR" altLang="zh-CN" sz="2800" b="1" i="1" dirty="0">
                <a:solidFill>
                  <a:srgbClr val="FFFFFF"/>
                </a:solidFill>
                <a:effectLst>
                  <a:outerShdw blurRad="38100" dist="38100" dir="2700000" algn="tl">
                    <a:srgbClr val="000000"/>
                  </a:outerShdw>
                </a:effectLst>
                <a:cs typeface="SimSun" charset="0"/>
              </a:rPr>
              <a:t>'</a:t>
            </a:r>
            <a:r>
              <a:rPr lang="en-US" altLang="zh-CN" sz="2800" b="1" i="1" dirty="0">
                <a:solidFill>
                  <a:srgbClr val="FFFFFF"/>
                </a:solidFill>
                <a:effectLst>
                  <a:outerShdw blurRad="38100" dist="38100" dir="2700000" algn="tl">
                    <a:srgbClr val="000000"/>
                  </a:outerShdw>
                </a:effectLst>
                <a:cs typeface="SimSun" charset="0"/>
              </a:rPr>
              <a:t> </a:t>
            </a:r>
            <a:br>
              <a:rPr lang="en-US" altLang="zh-CN" sz="2800" b="1" i="1" dirty="0">
                <a:solidFill>
                  <a:srgbClr val="FFFFFF"/>
                </a:solidFill>
                <a:effectLst>
                  <a:outerShdw blurRad="38100" dist="38100" dir="2700000" algn="tl">
                    <a:srgbClr val="000000"/>
                  </a:outerShdw>
                </a:effectLst>
                <a:cs typeface="SimSun" charset="0"/>
              </a:rPr>
            </a:br>
            <a:r>
              <a:rPr lang="en-US" altLang="zh-CN" sz="2800" b="1" i="1" dirty="0">
                <a:solidFill>
                  <a:srgbClr val="FFFFFF"/>
                </a:solidFill>
                <a:effectLst>
                  <a:outerShdw blurRad="38100" dist="38100" dir="2700000" algn="tl">
                    <a:srgbClr val="000000"/>
                  </a:outerShdw>
                </a:effectLst>
                <a:cs typeface="SimSun" charset="0"/>
              </a:rPr>
              <a:t>he has made the first one </a:t>
            </a:r>
            <a:r>
              <a:rPr lang="en-US" altLang="zh-CN" sz="2800" b="1" i="1" dirty="0">
                <a:solidFill>
                  <a:srgbClr val="FFFF00"/>
                </a:solidFill>
                <a:effectLst>
                  <a:outerShdw blurRad="38100" dist="38100" dir="2700000" algn="tl">
                    <a:srgbClr val="000000"/>
                  </a:outerShdw>
                </a:effectLst>
                <a:cs typeface="SimSun" charset="0"/>
              </a:rPr>
              <a:t>obsolete</a:t>
            </a:r>
            <a:r>
              <a:rPr lang="en-US" altLang="zh-CN" sz="2800" b="1" i="1" dirty="0">
                <a:solidFill>
                  <a:srgbClr val="FFFFFF"/>
                </a:solidFill>
                <a:effectLst>
                  <a:outerShdw blurRad="38100" dist="38100" dir="2700000" algn="tl">
                    <a:srgbClr val="000000"/>
                  </a:outerShdw>
                </a:effectLst>
                <a:cs typeface="SimSun" charset="0"/>
              </a:rPr>
              <a:t>; and what is obsolete and aging will soon </a:t>
            </a:r>
            <a:r>
              <a:rPr lang="en-US" altLang="zh-CN" sz="2800" b="1" i="1" dirty="0">
                <a:solidFill>
                  <a:srgbClr val="FFFF00"/>
                </a:solidFill>
                <a:effectLst>
                  <a:outerShdw blurRad="38100" dist="38100" dir="2700000" algn="tl">
                    <a:srgbClr val="000000"/>
                  </a:outerShdw>
                </a:effectLst>
                <a:cs typeface="SimSun" charset="0"/>
              </a:rPr>
              <a:t>disappear</a:t>
            </a:r>
            <a:r>
              <a:rPr lang="en-US" altLang="zh-CN" sz="2800" b="1" i="1" dirty="0">
                <a:solidFill>
                  <a:srgbClr val="FFFFFF"/>
                </a:solidFill>
                <a:effectLst>
                  <a:outerShdw blurRad="38100" dist="38100" dir="2700000" algn="tl">
                    <a:srgbClr val="000000"/>
                  </a:outerShdw>
                </a:effectLst>
                <a:cs typeface="SimSun" charset="0"/>
              </a:rPr>
              <a:t>.</a:t>
            </a:r>
            <a:r>
              <a:rPr lang="en-US" altLang="zh-CN" sz="2800" b="1" i="1" baseline="30000" dirty="0">
                <a:solidFill>
                  <a:srgbClr val="FFFFFF"/>
                </a:solidFill>
                <a:effectLst>
                  <a:outerShdw blurRad="38100" dist="38100" dir="2700000" algn="tl">
                    <a:srgbClr val="000000"/>
                  </a:outerShdw>
                </a:effectLst>
                <a:cs typeface="SimSun" charset="0"/>
              </a:rPr>
              <a:t>"</a:t>
            </a:r>
            <a:endParaRPr lang="en-US" sz="2800" b="1" i="1" baseline="30000" dirty="0">
              <a:solidFill>
                <a:srgbClr val="FFFFFF"/>
              </a:solidFill>
              <a:effectLst>
                <a:outerShdw blurRad="38100" dist="38100" dir="2700000" algn="tl">
                  <a:srgbClr val="000000"/>
                </a:outerShdw>
              </a:effectLst>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eaLnBrk="1" hangingPunct="1">
              <a:lnSpc>
                <a:spcPct val="130000"/>
              </a:lnSpc>
            </a:pPr>
            <a:r>
              <a:rPr lang="en-US" altLang="zh-CN" sz="2800" b="1" i="1" dirty="0">
                <a:solidFill>
                  <a:srgbClr val="FFFF00"/>
                </a:solidFill>
                <a:effectLst>
                  <a:outerShdw blurRad="38100" dist="38100" dir="2700000" algn="tl">
                    <a:srgbClr val="000000"/>
                  </a:outerShdw>
                </a:effectLst>
                <a:cs typeface="SimSun" charset="0"/>
              </a:rPr>
              <a:t>Obsolete</a:t>
            </a:r>
            <a:br>
              <a:rPr lang="en-US" altLang="zh-CN" sz="2800" b="1" i="1" dirty="0">
                <a:solidFill>
                  <a:srgbClr val="FFFFFF"/>
                </a:solidFill>
                <a:effectLst>
                  <a:outerShdw blurRad="38100" dist="38100" dir="2700000" algn="tl">
                    <a:srgbClr val="000000"/>
                  </a:outerShdw>
                </a:effectLst>
                <a:cs typeface="SimSun" charset="0"/>
              </a:rPr>
            </a:br>
            <a:r>
              <a:rPr lang="en-US" altLang="zh-CN" sz="2800" b="1" i="1" dirty="0">
                <a:solidFill>
                  <a:srgbClr val="FFFFFF"/>
                </a:solidFill>
                <a:effectLst>
                  <a:outerShdw blurRad="38100" dist="38100" dir="2700000" algn="tl">
                    <a:srgbClr val="000000"/>
                  </a:outerShdw>
                </a:effectLst>
                <a:cs typeface="SimSun" charset="0"/>
              </a:rPr>
              <a:t>AD 33</a:t>
            </a:r>
            <a:endParaRPr lang="en-US" sz="2800" b="1" i="1" baseline="30000" dirty="0">
              <a:solidFill>
                <a:srgbClr val="FFFFFF"/>
              </a:solidFill>
              <a:effectLst>
                <a:outerShdw blurRad="38100" dist="38100" dir="2700000" algn="tl">
                  <a:srgbClr val="000000"/>
                </a:outerShdw>
              </a:effectLst>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eaLnBrk="1" hangingPunct="1">
              <a:lnSpc>
                <a:spcPct val="130000"/>
              </a:lnSpc>
            </a:pPr>
            <a:r>
              <a:rPr lang="en-US" altLang="zh-CN" sz="2800" b="1" i="1">
                <a:solidFill>
                  <a:srgbClr val="FFFFFF"/>
                </a:solidFill>
                <a:effectLst>
                  <a:outerShdw blurRad="38100" dist="38100" dir="2700000" algn="tl">
                    <a:srgbClr val="000000"/>
                  </a:outerShdw>
                </a:effectLst>
                <a:cs typeface="SimSun" charset="0"/>
              </a:rPr>
              <a:t>Hebrews Written</a:t>
            </a:r>
            <a:br>
              <a:rPr lang="en-US" altLang="zh-CN" sz="2800" b="1" i="1">
                <a:solidFill>
                  <a:srgbClr val="FFFFFF"/>
                </a:solidFill>
                <a:effectLst>
                  <a:outerShdw blurRad="38100" dist="38100" dir="2700000" algn="tl">
                    <a:srgbClr val="000000"/>
                  </a:outerShdw>
                </a:effectLst>
                <a:cs typeface="SimSun" charset="0"/>
              </a:rPr>
            </a:br>
            <a:r>
              <a:rPr lang="en-US" altLang="zh-CN" sz="2800" b="1" i="1">
                <a:solidFill>
                  <a:srgbClr val="FFFFFF"/>
                </a:solidFill>
                <a:effectLst>
                  <a:outerShdw blurRad="38100" dist="38100" dir="2700000" algn="tl">
                    <a:srgbClr val="000000"/>
                  </a:outerShdw>
                </a:effectLst>
                <a:cs typeface="SimSun" charset="0"/>
              </a:rPr>
              <a:t>AD 67-68</a:t>
            </a:r>
            <a:endParaRPr lang="en-US" sz="2800" b="1" i="1" baseline="30000">
              <a:solidFill>
                <a:srgbClr val="FFFFFF"/>
              </a:solidFill>
              <a:effectLst>
                <a:outerShdw blurRad="38100" dist="38100" dir="2700000" algn="tl">
                  <a:srgbClr val="000000"/>
                </a:outerShdw>
              </a:effectLst>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eaLnBrk="1" hangingPunct="1">
              <a:lnSpc>
                <a:spcPct val="130000"/>
              </a:lnSpc>
            </a:pPr>
            <a:r>
              <a:rPr lang="en-US" altLang="zh-CN" sz="2800" b="1" i="1" dirty="0">
                <a:solidFill>
                  <a:srgbClr val="FFFF00"/>
                </a:solidFill>
                <a:effectLst>
                  <a:outerShdw blurRad="38100" dist="38100" dir="2700000" algn="tl">
                    <a:srgbClr val="000000"/>
                  </a:outerShdw>
                </a:effectLst>
                <a:cs typeface="SimSun" charset="0"/>
              </a:rPr>
              <a:t>Disappeared</a:t>
            </a:r>
            <a:br>
              <a:rPr lang="en-US" altLang="zh-CN" sz="2800" b="1" i="1" dirty="0">
                <a:solidFill>
                  <a:srgbClr val="FFFFFF"/>
                </a:solidFill>
                <a:effectLst>
                  <a:outerShdw blurRad="38100" dist="38100" dir="2700000" algn="tl">
                    <a:srgbClr val="000000"/>
                  </a:outerShdw>
                </a:effectLst>
                <a:cs typeface="SimSun" charset="0"/>
              </a:rPr>
            </a:br>
            <a:r>
              <a:rPr lang="en-US" altLang="zh-CN" sz="2800" b="1" i="1" dirty="0">
                <a:solidFill>
                  <a:srgbClr val="FFFFFF"/>
                </a:solidFill>
                <a:effectLst>
                  <a:outerShdw blurRad="38100" dist="38100" dir="2700000" algn="tl">
                    <a:srgbClr val="000000"/>
                  </a:outerShdw>
                </a:effectLst>
                <a:cs typeface="SimSun" charset="0"/>
              </a:rPr>
              <a:t>AD 70</a:t>
            </a:r>
            <a:endParaRPr lang="en-US" sz="2800" b="1" i="1" baseline="30000" dirty="0">
              <a:solidFill>
                <a:srgbClr val="FFFFFF"/>
              </a:solidFill>
              <a:effectLst>
                <a:outerShdw blurRad="38100" dist="38100" dir="2700000" algn="tl">
                  <a:srgbClr val="000000"/>
                </a:outerShdw>
              </a:effectLst>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srgbClr val="FFFFFF"/>
              </a:solidFill>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solidFill>
                <a:srgbClr val="FFFFFF"/>
              </a:solidFill>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808225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11</a:t>
            </a:r>
          </a:p>
        </p:txBody>
      </p:sp>
    </p:spTree>
    <p:extLst>
      <p:ext uri="{BB962C8B-B14F-4D97-AF65-F5344CB8AC3E}">
        <p14:creationId xmlns:p14="http://schemas.microsoft.com/office/powerpoint/2010/main" val="3907641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Others faithfully endured before you to give you examples—so press on (11:1–12:3).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032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36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HALL OF FAME</a:t>
            </a:r>
          </a:p>
        </p:txBody>
      </p:sp>
      <p:pic>
        <p:nvPicPr>
          <p:cNvPr id="2" name="Picture 1"/>
          <p:cNvPicPr>
            <a:picLocks noChangeAspect="1"/>
          </p:cNvPicPr>
          <p:nvPr/>
        </p:nvPicPr>
        <p:blipFill>
          <a:blip r:embed="rId3"/>
          <a:stretch>
            <a:fillRect/>
          </a:stretch>
        </p:blipFill>
        <p:spPr>
          <a:xfrm>
            <a:off x="-1" y="36452"/>
            <a:ext cx="9101713" cy="3224291"/>
          </a:xfrm>
          <a:prstGeom prst="rect">
            <a:avLst/>
          </a:prstGeom>
        </p:spPr>
      </p:pic>
      <p:pic>
        <p:nvPicPr>
          <p:cNvPr id="3" name="Picture 2"/>
          <p:cNvPicPr>
            <a:picLocks noChangeAspect="1"/>
          </p:cNvPicPr>
          <p:nvPr/>
        </p:nvPicPr>
        <p:blipFill>
          <a:blip r:embed="rId4"/>
          <a:stretch>
            <a:fillRect/>
          </a:stretch>
        </p:blipFill>
        <p:spPr>
          <a:xfrm>
            <a:off x="-42288" y="3421578"/>
            <a:ext cx="9144000" cy="3414156"/>
          </a:xfrm>
          <a:prstGeom prst="rect">
            <a:avLst/>
          </a:prstGeom>
        </p:spPr>
      </p:pic>
    </p:spTree>
    <p:extLst>
      <p:ext uri="{BB962C8B-B14F-4D97-AF65-F5344CB8AC3E}">
        <p14:creationId xmlns:p14="http://schemas.microsoft.com/office/powerpoint/2010/main" val="32138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0" y="0"/>
            <a:ext cx="914400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0" y="-27384"/>
            <a:ext cx="9144000" cy="15841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effectLst>
                  <a:glow rad="127000">
                    <a:srgbClr val="000000">
                      <a:alpha val="96000"/>
                    </a:srgbClr>
                  </a:glow>
                </a:effectLst>
                <a:latin typeface="Arial"/>
              </a:rPr>
              <a:t>"</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is the confidence that what we hope for will actually happen; it gives us assurance about things we cannot see" (Heb. 11:1 NLT)</a:t>
            </a:r>
          </a:p>
        </p:txBody>
      </p:sp>
    </p:spTree>
    <p:extLst>
      <p:ext uri="{BB962C8B-B14F-4D97-AF65-F5344CB8AC3E}">
        <p14:creationId xmlns:p14="http://schemas.microsoft.com/office/powerpoint/2010/main" val="8235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HEBREWS</a:t>
            </a: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Author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Destination</a:t>
            </a: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chemeClr val="bg1"/>
                </a:solidFill>
                <a:effectLst>
                  <a:outerShdw blurRad="38100" dist="38100" dir="2700000" algn="tl">
                    <a:srgbClr val="000000"/>
                  </a:outerShdw>
                </a:effectLst>
                <a:latin typeface="Verdana" charset="0"/>
              </a:rPr>
              <a:t>Recipients</a:t>
            </a: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chemeClr val="bg1"/>
                </a:solidFill>
                <a:effectLst>
                  <a:outerShdw blurRad="38100" dist="38100" dir="2700000" algn="tl">
                    <a:srgbClr val="000000"/>
                  </a:outerShdw>
                </a:effectLst>
                <a:latin typeface="Verdana" charset="0"/>
              </a:rPr>
              <a:t>Origin</a:t>
            </a: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4400" b="1" dirty="0">
                <a:solidFill>
                  <a:srgbClr val="FF0000"/>
                </a:solidFill>
                <a:effectLst>
                  <a:outerShdw blurRad="38100" dist="38100" dir="2700000" algn="tl">
                    <a:srgbClr val="000000"/>
                  </a:outerShdw>
                </a:effectLst>
              </a:rPr>
              <a:t>UNKNOWN</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FFFFFF"/>
                </a:solidFill>
                <a:latin typeface="Arial"/>
                <a:cs typeface="Arial"/>
              </a:rPr>
              <a:t>256-</a:t>
            </a:r>
            <a:br>
              <a:rPr lang="en-US" sz="2000" b="1" dirty="0">
                <a:solidFill>
                  <a:srgbClr val="FFFFFF"/>
                </a:solidFill>
                <a:latin typeface="Arial"/>
                <a:cs typeface="Arial"/>
              </a:rPr>
            </a:br>
            <a:r>
              <a:rPr lang="en-US" sz="2000" b="1" dirty="0">
                <a:solidFill>
                  <a:srgbClr val="FFFFFF"/>
                </a:solidFill>
                <a:latin typeface="Arial"/>
                <a:cs typeface="Arial"/>
              </a:rPr>
              <a:t>257</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0" y="114144"/>
            <a:ext cx="9264861" cy="6627224"/>
          </a:xfrm>
          <a:prstGeom prst="rect">
            <a:avLst/>
          </a:prstGeom>
        </p:spPr>
      </p:pic>
      <p:sp>
        <p:nvSpPr>
          <p:cNvPr id="5" name="Title 1"/>
          <p:cNvSpPr txBox="1">
            <a:spLocks/>
          </p:cNvSpPr>
          <p:nvPr/>
        </p:nvSpPr>
        <p:spPr bwMode="auto">
          <a:xfrm>
            <a:off x="0" y="4382421"/>
            <a:ext cx="9144000" cy="19268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en-US" sz="3200" b="1" dirty="0">
                <a:effectLst>
                  <a:glow rad="127000">
                    <a:srgbClr val="000000">
                      <a:alpha val="96000"/>
                    </a:srgbClr>
                  </a:glow>
                </a:effectLst>
                <a:latin typeface="Arial"/>
              </a:rPr>
              <a:t>"And it is impossible to please God without </a:t>
            </a:r>
            <a:r>
              <a:rPr lang="en-US" sz="3200" b="1" dirty="0">
                <a:solidFill>
                  <a:srgbClr val="FFFF00"/>
                </a:solidFill>
                <a:effectLst>
                  <a:glow rad="127000">
                    <a:srgbClr val="000000">
                      <a:alpha val="96000"/>
                    </a:srgbClr>
                  </a:glow>
                </a:effectLst>
                <a:latin typeface="Arial"/>
              </a:rPr>
              <a:t>faith</a:t>
            </a:r>
            <a:r>
              <a:rPr lang="en-US" sz="3200" b="1" dirty="0">
                <a:effectLst>
                  <a:glow rad="127000">
                    <a:srgbClr val="000000">
                      <a:alpha val="96000"/>
                    </a:srgbClr>
                  </a:glow>
                </a:effectLst>
                <a:latin typeface="Arial"/>
              </a:rPr>
              <a:t>. Anyone who wants to come to him must believe that God exists and that he rewards those who sincerely seek him" </a:t>
            </a:r>
            <a:br>
              <a:rPr lang="en-US" sz="3200" b="1" dirty="0">
                <a:effectLst>
                  <a:glow rad="127000">
                    <a:srgbClr val="000000">
                      <a:alpha val="96000"/>
                    </a:srgbClr>
                  </a:glow>
                </a:effectLst>
                <a:latin typeface="Arial"/>
              </a:rPr>
            </a:br>
            <a:r>
              <a:rPr lang="en-US" sz="3200" b="1" dirty="0">
                <a:effectLst>
                  <a:glow rad="127000">
                    <a:srgbClr val="000000">
                      <a:alpha val="96000"/>
                    </a:srgbClr>
                  </a:glow>
                </a:effectLst>
                <a:latin typeface="Arial"/>
              </a:rPr>
              <a:t>(Hebrews 11:6 NLT)</a:t>
            </a:r>
          </a:p>
        </p:txBody>
      </p:sp>
      <p:sp>
        <p:nvSpPr>
          <p:cNvPr id="2" name="Title 1"/>
          <p:cNvSpPr>
            <a:spLocks noGrp="1"/>
          </p:cNvSpPr>
          <p:nvPr>
            <p:ph type="ctrTitle"/>
          </p:nvPr>
        </p:nvSpPr>
        <p:spPr>
          <a:xfrm>
            <a:off x="685800" y="-1355881"/>
            <a:ext cx="7772400" cy="1470025"/>
          </a:xfrm>
        </p:spPr>
        <p:txBody>
          <a:bodyPr/>
          <a:lstStyle/>
          <a:p>
            <a:r>
              <a:rPr lang="en-US" dirty="0"/>
              <a:t>Hebrews</a:t>
            </a:r>
            <a:r>
              <a:rPr lang="en-US" baseline="0" dirty="0"/>
              <a:t> 11:6</a:t>
            </a:r>
            <a:endParaRPr lang="en-US" dirty="0"/>
          </a:p>
        </p:txBody>
      </p:sp>
    </p:spTree>
    <p:extLst>
      <p:ext uri="{BB962C8B-B14F-4D97-AF65-F5344CB8AC3E}">
        <p14:creationId xmlns:p14="http://schemas.microsoft.com/office/powerpoint/2010/main" val="390631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en 6 Noah &amp; So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148733" y="3506073"/>
            <a:ext cx="8889442" cy="25922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200" spc="-100" dirty="0">
                <a:effectLst>
                  <a:glow rad="127000">
                    <a:srgbClr val="000000">
                      <a:alpha val="96000"/>
                    </a:srgbClr>
                  </a:glow>
                </a:effectLst>
                <a:latin typeface="Arial"/>
              </a:rPr>
              <a:t>"It was </a:t>
            </a:r>
            <a:r>
              <a:rPr lang="en-US" sz="3200" spc="-100" dirty="0">
                <a:solidFill>
                  <a:srgbClr val="FFFF00"/>
                </a:solidFill>
                <a:effectLst>
                  <a:glow rad="127000">
                    <a:srgbClr val="000000">
                      <a:alpha val="96000"/>
                    </a:srgbClr>
                  </a:glow>
                </a:effectLst>
                <a:latin typeface="Arial"/>
              </a:rPr>
              <a:t>by faith </a:t>
            </a:r>
            <a:r>
              <a:rPr lang="en-US" sz="3200" spc="-100" dirty="0">
                <a:effectLst>
                  <a:glow rad="127000">
                    <a:srgbClr val="000000">
                      <a:alpha val="96000"/>
                    </a:srgbClr>
                  </a:glow>
                </a:effectLst>
                <a:latin typeface="Arial"/>
              </a:rPr>
              <a:t>that Noah built a large boat to save his family from the flood. He obeyed God, who warned him about things that had never happened before. By his </a:t>
            </a:r>
            <a:r>
              <a:rPr lang="en-US" sz="3200" spc="-100" dirty="0">
                <a:solidFill>
                  <a:srgbClr val="FFFF00"/>
                </a:solidFill>
                <a:effectLst>
                  <a:glow rad="127000">
                    <a:srgbClr val="000000">
                      <a:alpha val="96000"/>
                    </a:srgbClr>
                  </a:glow>
                </a:effectLst>
                <a:latin typeface="Arial"/>
              </a:rPr>
              <a:t>faith</a:t>
            </a:r>
            <a:r>
              <a:rPr lang="en-US" sz="3200" spc="-100" dirty="0">
                <a:effectLst>
                  <a:glow rad="127000">
                    <a:srgbClr val="000000">
                      <a:alpha val="96000"/>
                    </a:srgbClr>
                  </a:glow>
                </a:effectLst>
                <a:latin typeface="Arial"/>
              </a:rPr>
              <a:t> Noah condemned the rest of the world, and he received the righteousness that comes </a:t>
            </a:r>
            <a:r>
              <a:rPr lang="en-US" sz="3200" spc="-100" dirty="0">
                <a:solidFill>
                  <a:srgbClr val="FFFF00"/>
                </a:solidFill>
                <a:effectLst>
                  <a:glow rad="127000">
                    <a:srgbClr val="000000">
                      <a:alpha val="96000"/>
                    </a:srgbClr>
                  </a:glow>
                </a:effectLst>
                <a:latin typeface="Arial"/>
              </a:rPr>
              <a:t>by faith</a:t>
            </a:r>
            <a:r>
              <a:rPr lang="en-US" sz="3200" spc="-100" dirty="0">
                <a:effectLst>
                  <a:glow rad="127000">
                    <a:srgbClr val="000000">
                      <a:alpha val="96000"/>
                    </a:srgbClr>
                  </a:glow>
                </a:effectLst>
                <a:latin typeface="Arial"/>
              </a:rPr>
              <a:t>" </a:t>
            </a:r>
            <a:br>
              <a:rPr lang="en-US" sz="3200" spc="-100" dirty="0">
                <a:effectLst>
                  <a:glow rad="127000">
                    <a:srgbClr val="000000">
                      <a:alpha val="96000"/>
                    </a:srgbClr>
                  </a:glow>
                </a:effectLst>
                <a:latin typeface="Arial"/>
              </a:rPr>
            </a:br>
            <a:r>
              <a:rPr lang="en-US" sz="3200" spc="-100" dirty="0">
                <a:effectLst>
                  <a:glow rad="127000">
                    <a:srgbClr val="000000">
                      <a:alpha val="96000"/>
                    </a:srgbClr>
                  </a:glow>
                </a:effectLst>
                <a:latin typeface="Arial"/>
              </a:rPr>
              <a:t>(Hebrews 11:7 </a:t>
            </a:r>
            <a:r>
              <a:rPr lang="en-US" sz="2800" spc="-100" dirty="0">
                <a:effectLst>
                  <a:glow rad="127000">
                    <a:srgbClr val="000000">
                      <a:alpha val="96000"/>
                    </a:srgbClr>
                  </a:glow>
                </a:effectLst>
                <a:latin typeface="Arial"/>
              </a:rPr>
              <a:t>NLT</a:t>
            </a:r>
            <a:r>
              <a:rPr lang="en-US" sz="3200" spc="-100" dirty="0">
                <a:effectLst>
                  <a:glow rad="127000">
                    <a:srgbClr val="000000">
                      <a:alpha val="96000"/>
                    </a:srgbClr>
                  </a:glow>
                </a:effectLst>
                <a:latin typeface="Arial"/>
              </a:rPr>
              <a:t>)</a:t>
            </a:r>
          </a:p>
        </p:txBody>
      </p:sp>
    </p:spTree>
    <p:extLst>
      <p:ext uri="{BB962C8B-B14F-4D97-AF65-F5344CB8AC3E}">
        <p14:creationId xmlns:p14="http://schemas.microsoft.com/office/powerpoint/2010/main" val="24340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58" y="19283"/>
            <a:ext cx="4938197" cy="6130176"/>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solidFill>
                  <a:srgbClr val="FFFF00"/>
                </a:solidFill>
              </a:rPr>
              <a:t>"By Faith…" (Hebrews 11)</a:t>
            </a:r>
          </a:p>
        </p:txBody>
      </p:sp>
      <p:sp>
        <p:nvSpPr>
          <p:cNvPr id="5" name="Title 1"/>
          <p:cNvSpPr txBox="1">
            <a:spLocks/>
          </p:cNvSpPr>
          <p:nvPr/>
        </p:nvSpPr>
        <p:spPr bwMode="auto">
          <a:xfrm>
            <a:off x="3203847" y="620688"/>
            <a:ext cx="5834327" cy="51845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3200" dirty="0">
                <a:effectLst>
                  <a:glow rad="127000">
                    <a:srgbClr val="000000">
                      <a:alpha val="96000"/>
                    </a:srgbClr>
                  </a:glow>
                </a:effectLst>
                <a:latin typeface="Arial"/>
              </a:rPr>
              <a:t>"It was by faith that Abraham obeyed when God called him to leave home and go to another land that God would give him as his inheritance. He went without knowing where he was going" </a:t>
            </a:r>
            <a:br>
              <a:rPr lang="en-US" sz="3200" dirty="0">
                <a:effectLst>
                  <a:glow rad="127000">
                    <a:srgbClr val="000000">
                      <a:alpha val="96000"/>
                    </a:srgbClr>
                  </a:glow>
                </a:effectLst>
                <a:latin typeface="Arial"/>
              </a:rPr>
            </a:br>
            <a:r>
              <a:rPr lang="en-US" sz="3200" dirty="0">
                <a:effectLst>
                  <a:glow rad="127000">
                    <a:srgbClr val="000000">
                      <a:alpha val="96000"/>
                    </a:srgbClr>
                  </a:glow>
                </a:effectLst>
                <a:latin typeface="Arial"/>
              </a:rPr>
              <a:t>(Hebrews 11:8 </a:t>
            </a:r>
            <a:r>
              <a:rPr lang="en-US" sz="2800" dirty="0">
                <a:effectLst>
                  <a:glow rad="127000">
                    <a:srgbClr val="000000">
                      <a:alpha val="96000"/>
                    </a:srgbClr>
                  </a:glow>
                </a:effectLst>
                <a:latin typeface="Arial"/>
              </a:rPr>
              <a:t>NLT</a:t>
            </a:r>
            <a:r>
              <a:rPr lang="en-US" sz="3200" dirty="0">
                <a:effectLst>
                  <a:glow rad="127000">
                    <a:srgbClr val="000000">
                      <a:alpha val="96000"/>
                    </a:srgbClr>
                  </a:glow>
                </a:effectLst>
                <a:latin typeface="Arial"/>
              </a:rPr>
              <a:t>)</a:t>
            </a:r>
          </a:p>
        </p:txBody>
      </p:sp>
    </p:spTree>
    <p:extLst>
      <p:ext uri="{BB962C8B-B14F-4D97-AF65-F5344CB8AC3E}">
        <p14:creationId xmlns:p14="http://schemas.microsoft.com/office/powerpoint/2010/main" val="302910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3600" b="1" dirty="0">
                <a:solidFill>
                  <a:schemeClr val="bg1"/>
                </a:solidFill>
              </a:rPr>
              <a:t>Moses and the conquest generation acted with certainty on an unseen hope (Hebrews 11:23-31).</a:t>
            </a:r>
          </a:p>
        </p:txBody>
      </p:sp>
      <p:pic>
        <p:nvPicPr>
          <p:cNvPr id="3" name="Picture 2"/>
          <p:cNvPicPr>
            <a:picLocks noChangeAspect="1"/>
          </p:cNvPicPr>
          <p:nvPr/>
        </p:nvPicPr>
        <p:blipFill>
          <a:blip r:embed="rId3"/>
          <a:stretch>
            <a:fillRect/>
          </a:stretch>
        </p:blipFill>
        <p:spPr>
          <a:xfrm>
            <a:off x="1331526" y="0"/>
            <a:ext cx="6283200" cy="4820246"/>
          </a:xfrm>
          <a:prstGeom prst="rect">
            <a:avLst/>
          </a:prstGeom>
        </p:spPr>
      </p:pic>
    </p:spTree>
    <p:extLst>
      <p:ext uri="{BB962C8B-B14F-4D97-AF65-F5344CB8AC3E}">
        <p14:creationId xmlns:p14="http://schemas.microsoft.com/office/powerpoint/2010/main" val="39150828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4820246"/>
            <a:ext cx="9217024" cy="2037754"/>
          </a:xfrm>
          <a:noFill/>
        </p:spPr>
        <p:txBody>
          <a:bodyPr/>
          <a:lstStyle/>
          <a:p>
            <a:r>
              <a:rPr lang="en-US" sz="4000" b="1" dirty="0">
                <a:solidFill>
                  <a:schemeClr val="bg1"/>
                </a:solidFill>
              </a:rPr>
              <a:t>People of many generations acted with certainty on an unseen hope (Hebrews 11:32-38).</a:t>
            </a:r>
          </a:p>
        </p:txBody>
      </p:sp>
      <p:pic>
        <p:nvPicPr>
          <p:cNvPr id="4" name="Picture 3"/>
          <p:cNvPicPr>
            <a:picLocks noChangeAspect="1"/>
          </p:cNvPicPr>
          <p:nvPr/>
        </p:nvPicPr>
        <p:blipFill>
          <a:blip r:embed="rId3"/>
          <a:stretch>
            <a:fillRect/>
          </a:stretch>
        </p:blipFill>
        <p:spPr>
          <a:xfrm>
            <a:off x="0" y="203200"/>
            <a:ext cx="3797300" cy="2146300"/>
          </a:xfrm>
          <a:prstGeom prst="rect">
            <a:avLst/>
          </a:prstGeom>
        </p:spPr>
      </p:pic>
      <p:pic>
        <p:nvPicPr>
          <p:cNvPr id="6" name="Picture 5"/>
          <p:cNvPicPr>
            <a:picLocks noChangeAspect="1"/>
          </p:cNvPicPr>
          <p:nvPr/>
        </p:nvPicPr>
        <p:blipFill>
          <a:blip r:embed="rId4"/>
          <a:stretch>
            <a:fillRect/>
          </a:stretch>
        </p:blipFill>
        <p:spPr>
          <a:xfrm>
            <a:off x="3141780" y="353276"/>
            <a:ext cx="3289300" cy="2463800"/>
          </a:xfrm>
          <a:prstGeom prst="rect">
            <a:avLst/>
          </a:prstGeom>
        </p:spPr>
      </p:pic>
      <p:pic>
        <p:nvPicPr>
          <p:cNvPr id="7" name="Picture 6"/>
          <p:cNvPicPr>
            <a:picLocks noChangeAspect="1"/>
          </p:cNvPicPr>
          <p:nvPr/>
        </p:nvPicPr>
        <p:blipFill>
          <a:blip r:embed="rId5"/>
          <a:stretch>
            <a:fillRect/>
          </a:stretch>
        </p:blipFill>
        <p:spPr>
          <a:xfrm>
            <a:off x="208798" y="2521546"/>
            <a:ext cx="3797300" cy="2133600"/>
          </a:xfrm>
          <a:prstGeom prst="rect">
            <a:avLst/>
          </a:prstGeom>
        </p:spPr>
      </p:pic>
      <p:pic>
        <p:nvPicPr>
          <p:cNvPr id="8" name="Picture 7"/>
          <p:cNvPicPr>
            <a:picLocks noChangeAspect="1"/>
          </p:cNvPicPr>
          <p:nvPr/>
        </p:nvPicPr>
        <p:blipFill>
          <a:blip r:embed="rId6"/>
          <a:stretch>
            <a:fillRect/>
          </a:stretch>
        </p:blipFill>
        <p:spPr>
          <a:xfrm>
            <a:off x="6571351" y="0"/>
            <a:ext cx="2590800" cy="3136900"/>
          </a:xfrm>
          <a:prstGeom prst="rect">
            <a:avLst/>
          </a:prstGeom>
        </p:spPr>
      </p:pic>
      <p:pic>
        <p:nvPicPr>
          <p:cNvPr id="5" name="Picture 4"/>
          <p:cNvPicPr>
            <a:picLocks noChangeAspect="1"/>
          </p:cNvPicPr>
          <p:nvPr/>
        </p:nvPicPr>
        <p:blipFill>
          <a:blip r:embed="rId7"/>
          <a:stretch>
            <a:fillRect/>
          </a:stretch>
        </p:blipFill>
        <p:spPr>
          <a:xfrm>
            <a:off x="4006098" y="2521546"/>
            <a:ext cx="4089400" cy="2298700"/>
          </a:xfrm>
          <a:prstGeom prst="rect">
            <a:avLst/>
          </a:prstGeom>
        </p:spPr>
      </p:pic>
    </p:spTree>
    <p:extLst>
      <p:ext uri="{BB962C8B-B14F-4D97-AF65-F5344CB8AC3E}">
        <p14:creationId xmlns:p14="http://schemas.microsoft.com/office/powerpoint/2010/main" val="3775661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423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739461"/>
            <a:ext cx="9144000" cy="2104581"/>
          </a:xfrm>
          <a:noFill/>
          <a:effectLst>
            <a:outerShdw blurRad="63500" dist="35921" dir="2700000" algn="ctr" rotWithShape="0">
              <a:schemeClr val="tx2">
                <a:alpha val="74998"/>
              </a:schemeClr>
            </a:outerShdw>
          </a:effectLst>
        </p:spPr>
        <p:txBody>
          <a:bodyPr anchor="t"/>
          <a:lstStyle/>
          <a:p>
            <a:pPr>
              <a:defRPr/>
            </a:pPr>
            <a:r>
              <a:rPr lang="en-US" sz="3200" b="1" spc="-100" dirty="0">
                <a:effectLst>
                  <a:glow rad="127000">
                    <a:schemeClr val="tx1"/>
                  </a:glow>
                </a:effectLst>
                <a:latin typeface="Arial" charset="0"/>
                <a:ea typeface="ＭＳ Ｐゴシック" charset="0"/>
                <a:cs typeface="ＭＳ Ｐゴシック" charset="0"/>
              </a:rPr>
              <a:t>"By faith these people overthrew kingdoms, ruled with justice, and received what God had promised them. They shut the mouths of lions…" </a:t>
            </a:r>
            <a:br>
              <a:rPr lang="en-US" sz="3200" b="1" spc="-100" dirty="0">
                <a:effectLst>
                  <a:glow rad="127000">
                    <a:schemeClr val="tx1"/>
                  </a:glow>
                </a:effectLst>
                <a:latin typeface="Arial" charset="0"/>
                <a:ea typeface="ＭＳ Ｐゴシック" charset="0"/>
                <a:cs typeface="ＭＳ Ｐゴシック" charset="0"/>
              </a:rPr>
            </a:br>
            <a:r>
              <a:rPr lang="en-US" sz="3200" b="1" spc="-100" dirty="0">
                <a:effectLst>
                  <a:glow rad="127000">
                    <a:schemeClr val="tx1"/>
                  </a:glow>
                </a:effectLst>
                <a:latin typeface="Arial" charset="0"/>
                <a:ea typeface="ＭＳ Ｐゴシック" charset="0"/>
                <a:cs typeface="ＭＳ Ｐゴシック" charset="0"/>
              </a:rPr>
              <a:t>(Hebrews 11:33 </a:t>
            </a:r>
            <a:r>
              <a:rPr lang="en-US" sz="2800" b="1" spc="-100" dirty="0">
                <a:effectLst>
                  <a:glow rad="127000">
                    <a:schemeClr val="tx1"/>
                  </a:glow>
                </a:effectLst>
                <a:latin typeface="Arial" charset="0"/>
                <a:ea typeface="ＭＳ Ｐゴシック" charset="0"/>
                <a:cs typeface="ＭＳ Ｐゴシック" charset="0"/>
              </a:rPr>
              <a:t>NLT</a:t>
            </a:r>
            <a:r>
              <a:rPr lang="en-US" sz="3200" b="1" spc="-10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5978531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1639"/>
            <a:ext cx="9144001" cy="6879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2"/>
            <a:ext cx="9144000" cy="2844985"/>
          </a:xfrm>
          <a:noFill/>
          <a:effectLst>
            <a:outerShdw blurRad="63500" dist="35921" dir="2700000" algn="ctr" rotWithShape="0">
              <a:schemeClr val="tx2">
                <a:alpha val="74998"/>
              </a:schemeClr>
            </a:outerShdw>
          </a:effectLst>
        </p:spPr>
        <p:txBody>
          <a:bodyPr anchor="t"/>
          <a:lstStyle/>
          <a:p>
            <a:pPr algn="r">
              <a:defRPr/>
            </a:pPr>
            <a:r>
              <a:rPr lang="en-US" sz="3200" b="1" dirty="0">
                <a:effectLst>
                  <a:glow rad="127000">
                    <a:schemeClr val="tx1"/>
                  </a:glow>
                </a:effectLst>
                <a:latin typeface="Arial" charset="0"/>
                <a:ea typeface="ＭＳ Ｐゴシック" charset="0"/>
                <a:cs typeface="ＭＳ Ｐゴシック" charset="0"/>
              </a:rPr>
              <a:t>"Some died by stoning, some were sawed in half, and others were killed with the sword"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spc="-100" dirty="0">
                <a:effectLst>
                  <a:glow rad="127000">
                    <a:schemeClr val="tx1"/>
                  </a:glow>
                </a:effectLst>
                <a:latin typeface="Arial" charset="0"/>
                <a:ea typeface="ＭＳ Ｐゴシック" charset="0"/>
                <a:cs typeface="ＭＳ Ｐゴシック" charset="0"/>
              </a:rPr>
              <a:t>Hebrews </a:t>
            </a:r>
            <a:r>
              <a:rPr lang="en-US" sz="3200" b="1" dirty="0">
                <a:effectLst>
                  <a:glow rad="127000">
                    <a:schemeClr val="tx1"/>
                  </a:glow>
                </a:effectLst>
                <a:latin typeface="Arial" charset="0"/>
                <a:ea typeface="ＭＳ Ｐゴシック" charset="0"/>
                <a:cs typeface="ＭＳ Ｐゴシック" charset="0"/>
              </a:rPr>
              <a:t>11:37a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5131494" y="3251560"/>
            <a:ext cx="3733800" cy="2806700"/>
          </a:xfrm>
          <a:prstGeom prst="rect">
            <a:avLst/>
          </a:prstGeom>
        </p:spPr>
      </p:pic>
    </p:spTree>
    <p:extLst>
      <p:ext uri="{BB962C8B-B14F-4D97-AF65-F5344CB8AC3E}">
        <p14:creationId xmlns:p14="http://schemas.microsoft.com/office/powerpoint/2010/main" val="405811030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Hebrews 12</a:t>
            </a:r>
          </a:p>
        </p:txBody>
      </p:sp>
    </p:spTree>
    <p:extLst>
      <p:ext uri="{BB962C8B-B14F-4D97-AF65-F5344CB8AC3E}">
        <p14:creationId xmlns:p14="http://schemas.microsoft.com/office/powerpoint/2010/main" val="3410916279"/>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27384"/>
            <a:ext cx="9180512" cy="6968823"/>
          </a:xfrm>
          <a:prstGeom prst="rect">
            <a:avLst/>
          </a:prstGeom>
        </p:spPr>
      </p:pic>
      <p:sp>
        <p:nvSpPr>
          <p:cNvPr id="91139" name="Rectangle 3"/>
          <p:cNvSpPr>
            <a:spLocks noGrp="1" noRot="1" noChangeArrowheads="1"/>
          </p:cNvSpPr>
          <p:nvPr>
            <p:ph type="ctrTitle"/>
          </p:nvPr>
        </p:nvSpPr>
        <p:spPr>
          <a:xfrm>
            <a:off x="179512" y="19651"/>
            <a:ext cx="3030133" cy="2115732"/>
          </a:xfrm>
        </p:spPr>
        <p:txBody>
          <a:bodyPr/>
          <a:lstStyle/>
          <a:p>
            <a:pPr algn="l" eaLnBrk="1" hangingPunct="1"/>
            <a:r>
              <a:rPr lang="en-US" sz="6000" b="1" dirty="0">
                <a:solidFill>
                  <a:srgbClr val="FFFFFF"/>
                </a:solidFill>
                <a:effectLst>
                  <a:glow rad="139700">
                    <a:srgbClr val="000000"/>
                  </a:glow>
                </a:effectLst>
                <a:latin typeface="Arial" charset="0"/>
                <a:ea typeface="ＭＳ Ｐゴシック" charset="0"/>
                <a:cs typeface="ＭＳ Ｐゴシック" charset="0"/>
              </a:rPr>
              <a:t>KEY VERSE</a:t>
            </a:r>
            <a:endParaRPr lang="en-US" dirty="0">
              <a:solidFill>
                <a:srgbClr val="FFFFFF"/>
              </a:solidFill>
              <a:effectLst>
                <a:glow rad="139700">
                  <a:srgbClr val="000000"/>
                </a:glow>
              </a:effectLst>
              <a:latin typeface="Arial" charset="0"/>
              <a:ea typeface="ＭＳ Ｐゴシック" charset="0"/>
              <a:cs typeface="ＭＳ Ｐゴシック" charset="0"/>
            </a:endParaRPr>
          </a:p>
        </p:txBody>
      </p:sp>
      <p:sp>
        <p:nvSpPr>
          <p:cNvPr id="91138" name="Rectangle 2"/>
          <p:cNvSpPr>
            <a:spLocks noRot="1" noChangeArrowheads="1"/>
          </p:cNvSpPr>
          <p:nvPr/>
        </p:nvSpPr>
        <p:spPr bwMode="auto">
          <a:xfrm>
            <a:off x="3029689" y="-27918"/>
            <a:ext cx="6038701" cy="6885918"/>
          </a:xfrm>
          <a:prstGeom prst="rect">
            <a:avLst/>
          </a:prstGeom>
          <a:noFill/>
          <a:ln w="9525">
            <a:noFill/>
            <a:miter lim="800000"/>
            <a:headEnd/>
            <a:tailEnd/>
          </a:ln>
        </p:spPr>
        <p:txBody>
          <a:bodyPr lIns="91435" tIns="45718" rIns="91435" bIns="45718"/>
          <a:lstStyle/>
          <a:p>
            <a:pPr marL="190490" lvl="1" eaLnBrk="1" hangingPunct="1">
              <a:lnSpc>
                <a:spcPct val="80000"/>
              </a:lnSpc>
              <a:spcBef>
                <a:spcPct val="20000"/>
              </a:spcBef>
            </a:pPr>
            <a:r>
              <a:rPr lang="en-US" sz="3600" b="1" dirty="0">
                <a:solidFill>
                  <a:srgbClr val="FFFFFF"/>
                </a:solidFill>
                <a:effectLst>
                  <a:glow rad="139700">
                    <a:srgbClr val="000000"/>
                  </a:glow>
                </a:effectLst>
              </a:rPr>
              <a:t>Hebrews 12:1-2</a:t>
            </a:r>
          </a:p>
          <a:p>
            <a:pPr marL="190490" lvl="1" eaLnBrk="1" hangingPunct="1">
              <a:lnSpc>
                <a:spcPct val="80000"/>
              </a:lnSpc>
              <a:spcBef>
                <a:spcPct val="20000"/>
              </a:spcBef>
            </a:pPr>
            <a:endParaRPr lang="en-US" sz="900" b="1" dirty="0">
              <a:solidFill>
                <a:srgbClr val="FFFFFF"/>
              </a:solidFill>
              <a:effectLst>
                <a:glow rad="139700">
                  <a:srgbClr val="000000"/>
                </a:glow>
              </a:effectLst>
            </a:endParaRPr>
          </a:p>
          <a:p>
            <a:pPr marL="190490" lvl="1" eaLnBrk="1" hangingPunct="1">
              <a:lnSpc>
                <a:spcPct val="80000"/>
              </a:lnSpc>
              <a:spcBef>
                <a:spcPct val="20000"/>
              </a:spcBef>
            </a:pPr>
            <a:r>
              <a:rPr lang="en-US" altLang="ja-JP" sz="3200" b="1" dirty="0">
                <a:solidFill>
                  <a:srgbClr val="FFFFFF"/>
                </a:solidFill>
                <a:effectLst>
                  <a:glow rad="139700">
                    <a:srgbClr val="000000"/>
                  </a:glow>
                </a:effectLst>
              </a:rPr>
              <a:t>"Therefore, since we are surrounded by such a great cloud of witnesses, let us throw off everything that hinders and the sin that so easily entangles, and let us run with perseverance the race marked out for us.  </a:t>
            </a:r>
          </a:p>
          <a:p>
            <a:pPr marL="190490" lvl="1" eaLnBrk="1" hangingPunct="1">
              <a:lnSpc>
                <a:spcPct val="80000"/>
              </a:lnSpc>
              <a:spcBef>
                <a:spcPct val="20000"/>
              </a:spcBef>
            </a:pPr>
            <a:endParaRPr lang="en-US" sz="1000" b="1" dirty="0">
              <a:solidFill>
                <a:srgbClr val="FFFFFF"/>
              </a:solidFill>
              <a:effectLst>
                <a:glow rad="139700">
                  <a:srgbClr val="000000"/>
                </a:glow>
              </a:effectLst>
            </a:endParaRPr>
          </a:p>
          <a:p>
            <a:pPr marL="190490" lvl="1" eaLnBrk="1" hangingPunct="1">
              <a:lnSpc>
                <a:spcPct val="80000"/>
              </a:lnSpc>
              <a:spcBef>
                <a:spcPct val="20000"/>
              </a:spcBef>
            </a:pPr>
            <a:r>
              <a:rPr lang="en-US" sz="3200" b="1" dirty="0">
                <a:solidFill>
                  <a:srgbClr val="FFFFFF"/>
                </a:solidFill>
                <a:effectLst>
                  <a:glow rad="139700">
                    <a:srgbClr val="000000"/>
                  </a:glow>
                </a:effectLst>
              </a:rPr>
              <a:t>Let us fix our eyes on Jesus, the author and perfecter of our faith, who for the joy set before him, endured the cross, scorning its shame and sat down at the right hand of the throne of God.</a:t>
            </a:r>
            <a:r>
              <a:rPr lang="en-US" altLang="ja-JP" sz="3200" b="1" dirty="0">
                <a:solidFill>
                  <a:srgbClr val="FFFFFF"/>
                </a:solidFill>
                <a:effectLst>
                  <a:glow rad="139700">
                    <a:srgbClr val="000000"/>
                  </a:glow>
                </a:effectLst>
              </a:rPr>
              <a:t>"</a:t>
            </a:r>
            <a:endParaRPr lang="en-US" b="1" dirty="0">
              <a:solidFill>
                <a:srgbClr val="000066"/>
              </a:solidFill>
              <a:effectLst>
                <a:glow rad="139700">
                  <a:srgbClr val="000000"/>
                </a:glow>
              </a:effectLst>
            </a:endParaRPr>
          </a:p>
        </p:txBody>
      </p:sp>
    </p:spTree>
    <p:extLst>
      <p:ext uri="{BB962C8B-B14F-4D97-AF65-F5344CB8AC3E}">
        <p14:creationId xmlns:p14="http://schemas.microsoft.com/office/powerpoint/2010/main" val="1203644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Effect transition="in" filter="randombar(horizontal)">
                                      <p:cBhvr>
                                        <p:cTn id="7" dur="500"/>
                                        <p:tgtEl>
                                          <p:spTgt spid="91138">
                                            <p:txEl>
                                              <p:pRg st="0" end="0"/>
                                            </p:txEl>
                                          </p:spTgt>
                                        </p:tgtEl>
                                      </p:cBhvr>
                                    </p:animEffect>
                                  </p:childTnLst>
                                </p:cTn>
                              </p:par>
                            </p:childTnLst>
                          </p:cTn>
                        </p:par>
                        <p:par>
                          <p:cTn id="8" fill="hold" nodeType="afterGroup">
                            <p:stCondLst>
                              <p:cond delay="500"/>
                            </p:stCondLst>
                            <p:childTnLst>
                              <p:par>
                                <p:cTn id="9" presetID="13" presetClass="entr" presetSubtype="16" fill="hold" nodeType="afterEffect">
                                  <p:stCondLst>
                                    <p:cond delay="0"/>
                                  </p:stCondLst>
                                  <p:childTnLst>
                                    <p:set>
                                      <p:cBhvr>
                                        <p:cTn id="10" dur="1" fill="hold">
                                          <p:stCondLst>
                                            <p:cond delay="0"/>
                                          </p:stCondLst>
                                        </p:cTn>
                                        <p:tgtEl>
                                          <p:spTgt spid="91138">
                                            <p:txEl>
                                              <p:pRg st="2" end="2"/>
                                            </p:txEl>
                                          </p:spTgt>
                                        </p:tgtEl>
                                        <p:attrNameLst>
                                          <p:attrName>style.visibility</p:attrName>
                                        </p:attrNameLst>
                                      </p:cBhvr>
                                      <p:to>
                                        <p:strVal val="visible"/>
                                      </p:to>
                                    </p:set>
                                    <p:animEffect transition="in" filter="plus(in)">
                                      <p:cBhvr>
                                        <p:cTn id="11" dur="1000"/>
                                        <p:tgtEl>
                                          <p:spTgt spid="91138">
                                            <p:txEl>
                                              <p:pRg st="2" end="2"/>
                                            </p:txEl>
                                          </p:spTgt>
                                        </p:tgtEl>
                                      </p:cBhvr>
                                    </p:animEffect>
                                  </p:childTnLst>
                                </p:cTn>
                              </p:par>
                              <p:par>
                                <p:cTn id="12" presetID="13" presetClass="entr" presetSubtype="16" fill="hold" nodeType="withEffect">
                                  <p:stCondLst>
                                    <p:cond delay="0"/>
                                  </p:stCondLst>
                                  <p:childTnLst>
                                    <p:set>
                                      <p:cBhvr>
                                        <p:cTn id="13" dur="1" fill="hold">
                                          <p:stCondLst>
                                            <p:cond delay="0"/>
                                          </p:stCondLst>
                                        </p:cTn>
                                        <p:tgtEl>
                                          <p:spTgt spid="91138">
                                            <p:txEl>
                                              <p:pRg st="4" end="4"/>
                                            </p:txEl>
                                          </p:spTgt>
                                        </p:tgtEl>
                                        <p:attrNameLst>
                                          <p:attrName>style.visibility</p:attrName>
                                        </p:attrNameLst>
                                      </p:cBhvr>
                                      <p:to>
                                        <p:strVal val="visible"/>
                                      </p:to>
                                    </p:set>
                                    <p:animEffect transition="in" filter="plus(in)">
                                      <p:cBhvr>
                                        <p:cTn id="14" dur="1000"/>
                                        <p:tgtEl>
                                          <p:spTgt spid="911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 y="476672"/>
            <a:ext cx="9144000" cy="5616624"/>
          </a:xfrm>
          <a:effectLst>
            <a:outerShdw blurRad="63500" dist="35921" dir="2700000" algn="ctr" rotWithShape="0">
              <a:schemeClr val="tx2">
                <a:alpha val="74998"/>
              </a:schemeClr>
            </a:outerShdw>
          </a:effectLst>
        </p:spPr>
        <p:txBody>
          <a:bodyPr/>
          <a:lstStyle/>
          <a:p>
            <a:pPr>
              <a:defRPr/>
            </a:pPr>
            <a:r>
              <a:rPr lang="en-US" b="1" dirty="0"/>
              <a:t>God’s discipline grows righteousness, confidence and relationships—so press on </a:t>
            </a:r>
            <a:br>
              <a:rPr lang="en-US" b="1" dirty="0"/>
            </a:br>
            <a:r>
              <a:rPr lang="en-US" b="1" dirty="0"/>
              <a:t>(12:4-17).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7836947"/>
      </p:ext>
    </p:extLst>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louds">
  <a:themeElements>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12020</TotalTime>
  <Words>4611</Words>
  <Application>Microsoft Macintosh PowerPoint</Application>
  <PresentationFormat>On-screen Show (4:3)</PresentationFormat>
  <Paragraphs>453</Paragraphs>
  <Slides>115</Slides>
  <Notes>90</Notes>
  <HiddenSlides>0</HiddenSlides>
  <MMClips>0</MMClips>
  <ScaleCrop>false</ScaleCrop>
  <HeadingPairs>
    <vt:vector size="6" baseType="variant">
      <vt:variant>
        <vt:lpstr>Fonts Used</vt:lpstr>
      </vt:variant>
      <vt:variant>
        <vt:i4>18</vt:i4>
      </vt:variant>
      <vt:variant>
        <vt:lpstr>Theme</vt:lpstr>
      </vt:variant>
      <vt:variant>
        <vt:i4>32</vt:i4>
      </vt:variant>
      <vt:variant>
        <vt:lpstr>Slide Titles</vt:lpstr>
      </vt:variant>
      <vt:variant>
        <vt:i4>115</vt:i4>
      </vt:variant>
    </vt:vector>
  </HeadingPairs>
  <TitlesOfParts>
    <vt:vector size="165" baseType="lpstr">
      <vt:lpstr>26</vt:lpstr>
      <vt:lpstr>BONES</vt:lpstr>
      <vt:lpstr>Brisk Extended</vt:lpstr>
      <vt:lpstr>Arial</vt:lpstr>
      <vt:lpstr>Calibri</vt:lpstr>
      <vt:lpstr>Candara</vt:lpstr>
      <vt:lpstr>Comic Sans MS</vt:lpstr>
      <vt:lpstr>Garamond</vt:lpstr>
      <vt:lpstr>Georgia</vt:lpstr>
      <vt:lpstr>Gill Sans</vt:lpstr>
      <vt:lpstr>Monotype Sorts</vt:lpstr>
      <vt:lpstr>Tahoma</vt:lpstr>
      <vt:lpstr>Times</vt:lpstr>
      <vt:lpstr>Times New Roman</vt:lpstr>
      <vt:lpstr>Trebuchet MS</vt:lpstr>
      <vt:lpstr>Verdana</vt:lpstr>
      <vt:lpstr>Wingdings</vt:lpstr>
      <vt:lpstr>Wingdings 2</vt:lpstr>
      <vt:lpstr>Droplet</vt:lpstr>
      <vt:lpstr>Ripple</vt:lpstr>
      <vt:lpstr>Stream</vt:lpstr>
      <vt:lpstr>1_Stream</vt:lpstr>
      <vt:lpstr>2_Stream</vt:lpstr>
      <vt:lpstr>Clouds</vt:lpstr>
      <vt:lpstr>1_Blank Presentation</vt:lpstr>
      <vt:lpstr>Civic</vt:lpstr>
      <vt:lpstr>Title &amp; Subtitle</vt:lpstr>
      <vt:lpstr>3_Default Design</vt:lpstr>
      <vt:lpstr>25_Office Theme</vt:lpstr>
      <vt:lpstr>4_Stream</vt:lpstr>
      <vt:lpstr>66_Office Theme</vt:lpstr>
      <vt:lpstr>3_Ripple</vt:lpstr>
      <vt:lpstr>49_Blank Presentation</vt:lpstr>
      <vt:lpstr>4_Ripple</vt:lpstr>
      <vt:lpstr>untitled 1</vt:lpstr>
      <vt:lpstr>5_Ripple</vt:lpstr>
      <vt:lpstr>7_Ripple</vt:lpstr>
      <vt:lpstr>1_Fireball</vt:lpstr>
      <vt:lpstr>1_Custom Design</vt:lpstr>
      <vt:lpstr>11_Default Design</vt:lpstr>
      <vt:lpstr>Blank Presentation</vt:lpstr>
      <vt:lpstr>4_Blank Presentation</vt:lpstr>
      <vt:lpstr>5_Blank Presentation</vt:lpstr>
      <vt:lpstr>6_Blank Presentation</vt:lpstr>
      <vt:lpstr>7_Blank Presentation</vt:lpstr>
      <vt:lpstr>8_Blank Presentation</vt:lpstr>
      <vt:lpstr>15_Blank Presentation</vt:lpstr>
      <vt:lpstr>9_Blank Presentation</vt:lpstr>
      <vt:lpstr>5_Office Theme</vt:lpstr>
      <vt:lpstr>51_Blank Presentation</vt:lpstr>
      <vt:lpstr>Be Uncompromising</vt:lpstr>
      <vt:lpstr>Some love running.</vt:lpstr>
      <vt:lpstr>Some quit.</vt:lpstr>
      <vt:lpstr>The Christian life is a race</vt:lpstr>
      <vt:lpstr>Some are running well but…</vt:lpstr>
      <vt:lpstr>Some quit the Christian race</vt:lpstr>
      <vt:lpstr>Why should you be uncompromising in your faith in Jesus?</vt:lpstr>
      <vt:lpstr>Press On!</vt:lpstr>
      <vt:lpstr>HEBREWS</vt:lpstr>
      <vt:lpstr>I think they lived in Israel</vt:lpstr>
      <vt:lpstr>Israel  (AD 67-68)</vt:lpstr>
      <vt:lpstr>A Jewish Community Under Stress</vt:lpstr>
      <vt:lpstr>The readers were Jewish Christians</vt:lpstr>
      <vt:lpstr>"Should I go back?"</vt:lpstr>
      <vt:lpstr>Christ is Better</vt:lpstr>
      <vt:lpstr>Why should you be uncompromising in your faith in Jesus?</vt:lpstr>
      <vt:lpstr>I.  Jesus is better than anyone or anything (1:1–10:18). </vt:lpstr>
      <vt:lpstr>Hebrews Book Chart</vt:lpstr>
      <vt:lpstr>Christ as Superior in His Person (1:1–4:13)</vt:lpstr>
      <vt:lpstr>Slides on  Hebrews 1</vt:lpstr>
      <vt:lpstr>He is better than the OT prophets, so follow him (1:1-3).</vt:lpstr>
      <vt:lpstr>Hebrews 1:1-2</vt:lpstr>
      <vt:lpstr>Hebrews 1:3</vt:lpstr>
      <vt:lpstr>He is better than the angels as God and man, so respect him as Creator (1:4–2:18).</vt:lpstr>
      <vt:lpstr>1. Jesus is God worthy of worship (1:4-14).</vt:lpstr>
      <vt:lpstr>"But to the Son he says,</vt:lpstr>
      <vt:lpstr>Slides on  Hebrews 2</vt:lpstr>
      <vt:lpstr>Warning 1</vt:lpstr>
      <vt:lpstr>Hebrews 2:1-2</vt:lpstr>
      <vt:lpstr>3. Jesus is a man  worthy to rule (2:5-18). </vt:lpstr>
      <vt:lpstr>(2:6-8 NLT)</vt:lpstr>
      <vt:lpstr>Slides on  Hebrews 3</vt:lpstr>
      <vt:lpstr>He is better than Moses, so don’t forfeit Canaan in the millennial kingdom (3:1–4:13).</vt:lpstr>
      <vt:lpstr>Superior to Moses (3:1–4:7)</vt:lpstr>
      <vt:lpstr>Warning 2</vt:lpstr>
      <vt:lpstr>PowerPoint Presentation</vt:lpstr>
      <vt:lpstr>Slides on  Hebrews 4</vt:lpstr>
      <vt:lpstr>"There remains, then, a Sabbath-rest for the people of God;  10 for anyone who enters God's rest also rests from his own work, just as God did from his.  11 Let us, therefore, make every effort to enter that rest, so that no one will fall by following their example of disobedience" (4:9-11 NIV)</vt:lpstr>
      <vt:lpstr>Two Types of Inheritance</vt:lpstr>
      <vt:lpstr>Support for the Future Millennial Rest in Hebrews 4</vt:lpstr>
      <vt:lpstr>Why follow Jesus as our mediator between God and us?</vt:lpstr>
      <vt:lpstr>He is better than Judaism’s high priest, so go to him (4:14–6:20).</vt:lpstr>
      <vt:lpstr>Theme</vt:lpstr>
      <vt:lpstr>Christ understands suffering</vt:lpstr>
      <vt:lpstr>Slides on  Hebrews 5</vt:lpstr>
      <vt:lpstr>Turban: "Holy to the Lord"</vt:lpstr>
      <vt:lpstr>The Day of Atonement (Lev. 16)</vt:lpstr>
      <vt:lpstr>High Priest Requirements</vt:lpstr>
      <vt:lpstr>"And no one can become a high priest simply because he wants such an honor. He must be called by God for this work, just as Aaron was"  (5:4 NLT).</vt:lpstr>
      <vt:lpstr>"That is why Christ did not honor himself by assuming he could become High Priest. No, he was chosen by God, who said to him, </vt:lpstr>
      <vt:lpstr>Slides on  Hebrews 6</vt:lpstr>
      <vt:lpstr>Warning 3</vt:lpstr>
      <vt:lpstr>An Impossibility (Heb. 6:4-6 NLT)</vt:lpstr>
      <vt:lpstr>What is the danger in 6:4-8?</vt:lpstr>
      <vt:lpstr>Following a lesser mediator than Jesus can lead to death </vt:lpstr>
      <vt:lpstr>Slides on  Hebrews 7</vt:lpstr>
      <vt:lpstr>He is better than Abraham and Levi as a Melchizedek Priest, so follow him (Heb 7).</vt:lpstr>
      <vt:lpstr>Who really was Melchizedek? (Gen. 14)</vt:lpstr>
      <vt:lpstr>Christ as Priest, Prophet, &amp; King</vt:lpstr>
      <vt:lpstr>Slides on  Hebrews 8</vt:lpstr>
      <vt:lpstr>He is better than the old covenant in his new covenant,  so follow him (Heb 8).</vt:lpstr>
      <vt:lpstr>Hebrews 8:6</vt:lpstr>
      <vt:lpstr>The New Covenant</vt:lpstr>
      <vt:lpstr>The New Covenant</vt:lpstr>
      <vt:lpstr>Slides on  Hebrews 9</vt:lpstr>
      <vt:lpstr>He is better than the tabernacle by his sacrifice, so follow him (9:1–10:18).</vt:lpstr>
      <vt:lpstr>Two questions to consider</vt:lpstr>
      <vt:lpstr>1.  Tabernacle sacrifices were temporary (9:1-10).</vt:lpstr>
      <vt:lpstr>2. Christ's death saves us permanently (9:11–10:18).</vt:lpstr>
      <vt:lpstr>Hebrews 9:11</vt:lpstr>
      <vt:lpstr>Why should you be uncompromising in your faith in Jesus?</vt:lpstr>
      <vt:lpstr>I.  Jesus is better than anyone or anything (1:1–10:18). </vt:lpstr>
      <vt:lpstr>Slides on  Hebrews 10</vt:lpstr>
      <vt:lpstr>II. Don’t compromise but persevere by faith (10:19–13:25).</vt:lpstr>
      <vt:lpstr>Stubborn unbelief can even kill you—so press on (10:19-39).</vt:lpstr>
      <vt:lpstr>Warning 4</vt:lpstr>
      <vt:lpstr>"…if we deliberately continue sinning after we have received knowledge of the truth, there is no longer any sacrifice that will cover these sins.  27There is only the terrible expectation of God's judgment and the raging fire that will consume his enemies"  (10:26-27 NLT).</vt:lpstr>
      <vt:lpstr>What happened to the Christians in Jerusalem?</vt:lpstr>
      <vt:lpstr>Jerusalem Christians left</vt:lpstr>
      <vt:lpstr>The Fire</vt:lpstr>
      <vt:lpstr>"For anyone who refused to obey the law of Moses was put to death without mercy on the testimony of two or three witnesses"  (Hebrews 10:28; cf. Num. 15:30-36 NLT).</vt:lpstr>
      <vt:lpstr>"Just think how much worse the punishment will be for those who have trampled on the Son of God, and have treated the blood of the covenant, which made us holy, as if it were common and unholy, and have insulted and disdained the Holy Spirit who brings God's mercy to us"  (Hebrews 10:29 NLT).</vt:lpstr>
      <vt:lpstr>Antonia Fortress Leveled</vt:lpstr>
      <vt:lpstr>The Temple Assault</vt:lpstr>
      <vt:lpstr>Hebrews 8:13</vt:lpstr>
      <vt:lpstr>Slides on  Hebrews 11</vt:lpstr>
      <vt:lpstr>Others faithfully endured before you to give you examples—so press on (11:1–12:3).</vt:lpstr>
      <vt:lpstr>HALL OF FAME</vt:lpstr>
      <vt:lpstr>"By Faith…" (Hebrews 11)</vt:lpstr>
      <vt:lpstr>Hebrews 11:6</vt:lpstr>
      <vt:lpstr>"By Faith…" (Hebrews 11)</vt:lpstr>
      <vt:lpstr>"By Faith…" (Hebrews 11)</vt:lpstr>
      <vt:lpstr>Moses and the conquest generation acted with certainty on an unseen hope (Hebrews 11:23-31).</vt:lpstr>
      <vt:lpstr>People of many generations acted with certainty on an unseen hope (Hebrews 11:32-38).</vt:lpstr>
      <vt:lpstr>"By faith these people overthrew kingdoms, ruled with justice, and received what God had promised them. They shut the mouths of lions…"  (Hebrews 11:33 NLT).</vt:lpstr>
      <vt:lpstr>"Some died by stoning, some were sawed in half, and others were killed with the sword"  (Hebrews 11:37a NLT).</vt:lpstr>
      <vt:lpstr>Slides on  Hebrews 12</vt:lpstr>
      <vt:lpstr>KEY VERSE</vt:lpstr>
      <vt:lpstr>God’s discipline grows righteousness, confidence and relationships—so press on  (12:4-17).</vt:lpstr>
      <vt:lpstr>Loving Discipline  (Hebrews 12:5-7 NLT)</vt:lpstr>
      <vt:lpstr>Ignoring God invites his loving discipline of you—so press on (12:18-29).</vt:lpstr>
      <vt:lpstr>Warning 5</vt:lpstr>
      <vt:lpstr>Slides on  Hebrews 13</vt:lpstr>
      <vt:lpstr>Many practical ways to serve God exist for you—so press on (Heb 13). </vt:lpstr>
      <vt:lpstr>PowerPoint Presentation</vt:lpstr>
      <vt:lpstr>"Don't love money; be satisfied with what you have. For God has said,  'I will never fail you. I will never abandon you'"  (Hebrews 13:5 NLT).</vt:lpstr>
      <vt:lpstr>Application: "Leave Jerusalem"</vt:lpstr>
      <vt:lpstr>PowerPoint Presentation</vt:lpstr>
      <vt:lpstr>Why should you be uncompromising in your faith in Jesus?</vt:lpstr>
      <vt:lpstr>I.  Jesus is better than anyone or anything (1:1–10:18). </vt:lpstr>
      <vt:lpstr>II. Don’t compromise but persevere by faith (10:19–13:25).</vt:lpstr>
      <vt:lpstr>Main Idea</vt:lpstr>
      <vt:lpstr>Where do you need to press on?</vt:lpstr>
      <vt:lpstr>Black</vt:lpstr>
      <vt:lpstr>NT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Hebrews</dc:title>
  <dc:creator>Rick Griffith</dc:creator>
  <cp:lastModifiedBy>Rick Griffith</cp:lastModifiedBy>
  <cp:revision>463</cp:revision>
  <dcterms:created xsi:type="dcterms:W3CDTF">2006-01-16T06:32:44Z</dcterms:created>
  <dcterms:modified xsi:type="dcterms:W3CDTF">2019-10-21T10:20:18Z</dcterms:modified>
</cp:coreProperties>
</file>